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8.xml" ContentType="application/inkml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Override PartName="/ppt/ink/ink6.xml" ContentType="application/inkml+xml"/>
  <Override PartName="/ppt/ink/ink7.xml" ContentType="application/inkml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ink/ink3.xml" ContentType="application/inkml+xml"/>
  <Override PartName="/ppt/ink/ink4.xml" ContentType="application/inkml+xml"/>
  <Override PartName="/ppt/ink/ink5.xml" ContentType="application/inkml+xml"/>
  <Override PartName="/ppt/authors.xml" ContentType="application/vnd.ms-powerpoint.author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slideLayouts/slideLayout10.xml" ContentType="application/vnd.openxmlformats-officedocument.presentationml.slideLayout+xml"/>
  <Override PartName="/ppt/changesInfos/changesInfo1.xml" ContentType="application/vnd.ms-powerpoint.changesinfo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9" r:id="rId1"/>
  </p:sldMasterIdLst>
  <p:notesMasterIdLst>
    <p:notesMasterId r:id="rId12"/>
  </p:notesMasterIdLst>
  <p:sldIdLst>
    <p:sldId id="256" r:id="rId2"/>
    <p:sldId id="280" r:id="rId3"/>
    <p:sldId id="284" r:id="rId4"/>
    <p:sldId id="289" r:id="rId5"/>
    <p:sldId id="286" r:id="rId6"/>
    <p:sldId id="291" r:id="rId7"/>
    <p:sldId id="285" r:id="rId8"/>
    <p:sldId id="294" r:id="rId9"/>
    <p:sldId id="293" r:id="rId10"/>
    <p:sldId id="273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744" userDrawn="1">
          <p15:clr>
            <a:srgbClr val="A4A3A4"/>
          </p15:clr>
        </p15:guide>
        <p15:guide id="2" pos="408">
          <p15:clr>
            <a:srgbClr val="A4A3A4"/>
          </p15:clr>
        </p15:guide>
        <p15:guide id="3" orient="horz" pos="3912">
          <p15:clr>
            <a:srgbClr val="A4A3A4"/>
          </p15:clr>
        </p15:guide>
        <p15:guide id="4" pos="7272">
          <p15:clr>
            <a:srgbClr val="A4A3A4"/>
          </p15:clr>
        </p15:guide>
        <p15:guide id="5" orient="horz" pos="576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C6FBAE1-2E0C-65CF-F091-B86628B9857C}" name="Guest User" initials="GU" userId="S::urn:spo:anon#e165c2cf2b5dd6064cdd735091d24469023840e622d4d306a5de2192e194213a::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5B2C68-7B5A-290E-8A41-FDC72B3CDCCC}" v="18" dt="2024-06-03T06:19:42.2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-946" y="-168"/>
      </p:cViewPr>
      <p:guideLst>
        <p:guide orient="horz" pos="744"/>
        <p:guide orient="horz" pos="3912"/>
        <p:guide orient="horz" pos="576"/>
        <p:guide pos="408"/>
        <p:guide pos="727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ddharth Jain" userId="S::siddharth@edunetfoundation.org::3f51514a-de48-4cb2-a8a6-ef2bb531707c" providerId="AD" clId="Web-{635B2C68-7B5A-290E-8A41-FDC72B3CDCCC}"/>
    <pc:docChg chg="addSld modSld">
      <pc:chgData name="Siddharth Jain" userId="S::siddharth@edunetfoundation.org::3f51514a-de48-4cb2-a8a6-ef2bb531707c" providerId="AD" clId="Web-{635B2C68-7B5A-290E-8A41-FDC72B3CDCCC}" dt="2024-06-03T06:19:39.550" v="16" actId="20577"/>
      <pc:docMkLst>
        <pc:docMk/>
      </pc:docMkLst>
      <pc:sldChg chg="modSp add replId">
        <pc:chgData name="Siddharth Jain" userId="S::siddharth@edunetfoundation.org::3f51514a-de48-4cb2-a8a6-ef2bb531707c" providerId="AD" clId="Web-{635B2C68-7B5A-290E-8A41-FDC72B3CDCCC}" dt="2024-06-03T06:19:39.550" v="16" actId="20577"/>
        <pc:sldMkLst>
          <pc:docMk/>
          <pc:sldMk cId="422123741" sldId="294"/>
        </pc:sldMkLst>
        <pc:spChg chg="mod">
          <ac:chgData name="Siddharth Jain" userId="S::siddharth@edunetfoundation.org::3f51514a-de48-4cb2-a8a6-ef2bb531707c" providerId="AD" clId="Web-{635B2C68-7B5A-290E-8A41-FDC72B3CDCCC}" dt="2024-06-03T06:19:39.550" v="16" actId="20577"/>
          <ac:spMkLst>
            <pc:docMk/>
            <pc:sldMk cId="422123741" sldId="294"/>
            <ac:spMk id="4" creationId="{764990B4-0F4F-8495-9D9A-DC3B14FEB47F}"/>
          </ac:spMkLst>
        </pc:spChg>
      </pc:sldChg>
    </pc:docChg>
  </pc:docChgLst>
  <pc:docChgLst>
    <pc:chgData name="Siddharth Jain" userId="S::siddharth@edunetfoundation.org::3f51514a-de48-4cb2-a8a6-ef2bb531707c" providerId="AD" clId="Web-{4CAC2338-2ABE-1C49-D5C9-052A16E5373B}"/>
    <pc:docChg chg="sldOrd">
      <pc:chgData name="Siddharth Jain" userId="S::siddharth@edunetfoundation.org::3f51514a-de48-4cb2-a8a6-ef2bb531707c" providerId="AD" clId="Web-{4CAC2338-2ABE-1C49-D5C9-052A16E5373B}" dt="2024-05-27T08:56:28.174" v="0"/>
      <pc:docMkLst>
        <pc:docMk/>
      </pc:docMkLst>
      <pc:sldChg chg="ord">
        <pc:chgData name="Siddharth Jain" userId="S::siddharth@edunetfoundation.org::3f51514a-de48-4cb2-a8a6-ef2bb531707c" providerId="AD" clId="Web-{4CAC2338-2ABE-1C49-D5C9-052A16E5373B}" dt="2024-05-27T08:56:28.174" v="0"/>
        <pc:sldMkLst>
          <pc:docMk/>
          <pc:sldMk cId="1204173101" sldId="285"/>
        </pc:sldMkLst>
      </pc:sldChg>
    </pc:docChg>
  </pc:docChgLst>
  <pc:docChgLst>
    <pc:chgData name="Mohd Kaisar" userId="9c081128-0687-4cc5-906f-c826450d4c39" providerId="ADAL" clId="{9371439A-4397-4972-A82E-F4817BFBCFAA}"/>
    <pc:docChg chg="undo custSel addSld delSld modSld">
      <pc:chgData name="Mohd Kaisar" userId="9c081128-0687-4cc5-906f-c826450d4c39" providerId="ADAL" clId="{9371439A-4397-4972-A82E-F4817BFBCFAA}" dt="2024-05-27T05:08:34.579" v="262" actId="478"/>
      <pc:docMkLst>
        <pc:docMk/>
      </pc:docMkLst>
      <pc:sldChg chg="modSp mod">
        <pc:chgData name="Mohd Kaisar" userId="9c081128-0687-4cc5-906f-c826450d4c39" providerId="ADAL" clId="{9371439A-4397-4972-A82E-F4817BFBCFAA}" dt="2024-05-27T04:58:29.922" v="95" actId="20577"/>
        <pc:sldMkLst>
          <pc:docMk/>
          <pc:sldMk cId="0" sldId="256"/>
        </pc:sldMkLst>
        <pc:spChg chg="mod">
          <ac:chgData name="Mohd Kaisar" userId="9c081128-0687-4cc5-906f-c826450d4c39" providerId="ADAL" clId="{9371439A-4397-4972-A82E-F4817BFBCFAA}" dt="2024-05-27T04:58:29.922" v="95" actId="20577"/>
          <ac:spMkLst>
            <pc:docMk/>
            <pc:sldMk cId="0" sldId="256"/>
            <ac:spMk id="8" creationId="{F14164A7-18BF-503C-21D8-63BFB1377F56}"/>
          </ac:spMkLst>
        </pc:spChg>
      </pc:sldChg>
      <pc:sldChg chg="modSp mod">
        <pc:chgData name="Mohd Kaisar" userId="9c081128-0687-4cc5-906f-c826450d4c39" providerId="ADAL" clId="{9371439A-4397-4972-A82E-F4817BFBCFAA}" dt="2024-05-27T04:58:01.976" v="73" actId="255"/>
        <pc:sldMkLst>
          <pc:docMk/>
          <pc:sldMk cId="0" sldId="273"/>
        </pc:sldMkLst>
        <pc:spChg chg="mod">
          <ac:chgData name="Mohd Kaisar" userId="9c081128-0687-4cc5-906f-c826450d4c39" providerId="ADAL" clId="{9371439A-4397-4972-A82E-F4817BFBCFAA}" dt="2024-05-27T04:58:01.976" v="73" actId="255"/>
          <ac:spMkLst>
            <pc:docMk/>
            <pc:sldMk cId="0" sldId="273"/>
            <ac:spMk id="350" creationId="{00000000-0000-0000-0000-000000000000}"/>
          </ac:spMkLst>
        </pc:spChg>
      </pc:sldChg>
      <pc:sldChg chg="addSp modSp mod">
        <pc:chgData name="Mohd Kaisar" userId="9c081128-0687-4cc5-906f-c826450d4c39" providerId="ADAL" clId="{9371439A-4397-4972-A82E-F4817BFBCFAA}" dt="2024-05-27T05:02:02.459" v="119" actId="1076"/>
        <pc:sldMkLst>
          <pc:docMk/>
          <pc:sldMk cId="601027318" sldId="280"/>
        </pc:sldMkLst>
        <pc:spChg chg="mod">
          <ac:chgData name="Mohd Kaisar" userId="9c081128-0687-4cc5-906f-c826450d4c39" providerId="ADAL" clId="{9371439A-4397-4972-A82E-F4817BFBCFAA}" dt="2024-05-27T04:38:04.005" v="26" actId="1037"/>
          <ac:spMkLst>
            <pc:docMk/>
            <pc:sldMk cId="601027318" sldId="280"/>
            <ac:spMk id="4" creationId="{764990B4-0F4F-8495-9D9A-DC3B14FEB47F}"/>
          </ac:spMkLst>
        </pc:spChg>
        <pc:spChg chg="mod">
          <ac:chgData name="Mohd Kaisar" userId="9c081128-0687-4cc5-906f-c826450d4c39" providerId="ADAL" clId="{9371439A-4397-4972-A82E-F4817BFBCFAA}" dt="2024-05-27T05:01:59.489" v="118" actId="14100"/>
          <ac:spMkLst>
            <pc:docMk/>
            <pc:sldMk cId="601027318" sldId="280"/>
            <ac:spMk id="5" creationId="{F9C0DCE6-B284-4CF6-B240-E28D82848D11}"/>
          </ac:spMkLst>
        </pc:spChg>
        <pc:picChg chg="add mod">
          <ac:chgData name="Mohd Kaisar" userId="9c081128-0687-4cc5-906f-c826450d4c39" providerId="ADAL" clId="{9371439A-4397-4972-A82E-F4817BFBCFAA}" dt="2024-05-27T05:02:02.459" v="119" actId="1076"/>
          <ac:picMkLst>
            <pc:docMk/>
            <pc:sldMk cId="601027318" sldId="280"/>
            <ac:picMk id="2" creationId="{378CACB4-9592-D650-5841-C02F52EA6785}"/>
          </ac:picMkLst>
        </pc:picChg>
      </pc:sldChg>
      <pc:sldChg chg="del">
        <pc:chgData name="Mohd Kaisar" userId="9c081128-0687-4cc5-906f-c826450d4c39" providerId="ADAL" clId="{9371439A-4397-4972-A82E-F4817BFBCFAA}" dt="2024-05-27T04:37:17.037" v="0" actId="47"/>
        <pc:sldMkLst>
          <pc:docMk/>
          <pc:sldMk cId="1199064991" sldId="281"/>
        </pc:sldMkLst>
      </pc:sldChg>
      <pc:sldChg chg="del">
        <pc:chgData name="Mohd Kaisar" userId="9c081128-0687-4cc5-906f-c826450d4c39" providerId="ADAL" clId="{9371439A-4397-4972-A82E-F4817BFBCFAA}" dt="2024-05-27T04:37:18.944" v="1" actId="47"/>
        <pc:sldMkLst>
          <pc:docMk/>
          <pc:sldMk cId="2805363543" sldId="282"/>
        </pc:sldMkLst>
      </pc:sldChg>
      <pc:sldChg chg="addSp delSp modSp mod">
        <pc:chgData name="Mohd Kaisar" userId="9c081128-0687-4cc5-906f-c826450d4c39" providerId="ADAL" clId="{9371439A-4397-4972-A82E-F4817BFBCFAA}" dt="2024-05-27T05:03:11.503" v="127" actId="1076"/>
        <pc:sldMkLst>
          <pc:docMk/>
          <pc:sldMk cId="3286621740" sldId="284"/>
        </pc:sldMkLst>
        <pc:spChg chg="mod">
          <ac:chgData name="Mohd Kaisar" userId="9c081128-0687-4cc5-906f-c826450d4c39" providerId="ADAL" clId="{9371439A-4397-4972-A82E-F4817BFBCFAA}" dt="2024-05-27T04:38:00.817" v="25" actId="1037"/>
          <ac:spMkLst>
            <pc:docMk/>
            <pc:sldMk cId="3286621740" sldId="284"/>
            <ac:spMk id="4" creationId="{764990B4-0F4F-8495-9D9A-DC3B14FEB47F}"/>
          </ac:spMkLst>
        </pc:spChg>
        <pc:spChg chg="del mod">
          <ac:chgData name="Mohd Kaisar" userId="9c081128-0687-4cc5-906f-c826450d4c39" providerId="ADAL" clId="{9371439A-4397-4972-A82E-F4817BFBCFAA}" dt="2024-05-27T05:02:16.667" v="121" actId="21"/>
          <ac:spMkLst>
            <pc:docMk/>
            <pc:sldMk cId="3286621740" sldId="284"/>
            <ac:spMk id="5" creationId="{F9C0DCE6-B284-4CF6-B240-E28D82848D11}"/>
          </ac:spMkLst>
        </pc:spChg>
        <pc:spChg chg="add mod">
          <ac:chgData name="Mohd Kaisar" userId="9c081128-0687-4cc5-906f-c826450d4c39" providerId="ADAL" clId="{9371439A-4397-4972-A82E-F4817BFBCFAA}" dt="2024-05-27T05:02:17.043" v="122"/>
          <ac:spMkLst>
            <pc:docMk/>
            <pc:sldMk cId="3286621740" sldId="284"/>
            <ac:spMk id="6" creationId="{F9C0DCE6-B284-4CF6-B240-E28D82848D11}"/>
          </ac:spMkLst>
        </pc:spChg>
        <pc:picChg chg="add mod">
          <ac:chgData name="Mohd Kaisar" userId="9c081128-0687-4cc5-906f-c826450d4c39" providerId="ADAL" clId="{9371439A-4397-4972-A82E-F4817BFBCFAA}" dt="2024-05-27T05:03:11.503" v="127" actId="1076"/>
          <ac:picMkLst>
            <pc:docMk/>
            <pc:sldMk cId="3286621740" sldId="284"/>
            <ac:picMk id="2" creationId="{18D8FD80-3E83-B70A-A86D-AB6B9E31C254}"/>
          </ac:picMkLst>
        </pc:picChg>
      </pc:sldChg>
      <pc:sldChg chg="addSp modSp mod">
        <pc:chgData name="Mohd Kaisar" userId="9c081128-0687-4cc5-906f-c826450d4c39" providerId="ADAL" clId="{9371439A-4397-4972-A82E-F4817BFBCFAA}" dt="2024-05-27T05:03:23.305" v="129" actId="14100"/>
        <pc:sldMkLst>
          <pc:docMk/>
          <pc:sldMk cId="1204173101" sldId="285"/>
        </pc:sldMkLst>
        <pc:spChg chg="mod">
          <ac:chgData name="Mohd Kaisar" userId="9c081128-0687-4cc5-906f-c826450d4c39" providerId="ADAL" clId="{9371439A-4397-4972-A82E-F4817BFBCFAA}" dt="2024-05-27T04:38:31.866" v="33" actId="20577"/>
          <ac:spMkLst>
            <pc:docMk/>
            <pc:sldMk cId="1204173101" sldId="285"/>
            <ac:spMk id="4" creationId="{764990B4-0F4F-8495-9D9A-DC3B14FEB47F}"/>
          </ac:spMkLst>
        </pc:spChg>
        <pc:spChg chg="mod">
          <ac:chgData name="Mohd Kaisar" userId="9c081128-0687-4cc5-906f-c826450d4c39" providerId="ADAL" clId="{9371439A-4397-4972-A82E-F4817BFBCFAA}" dt="2024-05-27T05:03:23.305" v="129" actId="14100"/>
          <ac:spMkLst>
            <pc:docMk/>
            <pc:sldMk cId="1204173101" sldId="285"/>
            <ac:spMk id="5" creationId="{A73B9AF3-B092-79E6-A15A-6BB44CB08A17}"/>
          </ac:spMkLst>
        </pc:spChg>
        <pc:picChg chg="add mod">
          <ac:chgData name="Mohd Kaisar" userId="9c081128-0687-4cc5-906f-c826450d4c39" providerId="ADAL" clId="{9371439A-4397-4972-A82E-F4817BFBCFAA}" dt="2024-05-27T05:03:20.160" v="128"/>
          <ac:picMkLst>
            <pc:docMk/>
            <pc:sldMk cId="1204173101" sldId="285"/>
            <ac:picMk id="2" creationId="{551B0D52-B52F-767C-691F-43DDC17FF32E}"/>
          </ac:picMkLst>
        </pc:picChg>
      </pc:sldChg>
      <pc:sldChg chg="addSp delSp modSp mod">
        <pc:chgData name="Mohd Kaisar" userId="9c081128-0687-4cc5-906f-c826450d4c39" providerId="ADAL" clId="{9371439A-4397-4972-A82E-F4817BFBCFAA}" dt="2024-05-27T05:08:34.579" v="262" actId="478"/>
        <pc:sldMkLst>
          <pc:docMk/>
          <pc:sldMk cId="1130049725" sldId="286"/>
        </pc:sldMkLst>
        <pc:spChg chg="mod">
          <ac:chgData name="Mohd Kaisar" userId="9c081128-0687-4cc5-906f-c826450d4c39" providerId="ADAL" clId="{9371439A-4397-4972-A82E-F4817BFBCFAA}" dt="2024-05-27T04:39:04.550" v="46" actId="20577"/>
          <ac:spMkLst>
            <pc:docMk/>
            <pc:sldMk cId="1130049725" sldId="286"/>
            <ac:spMk id="4" creationId="{764990B4-0F4F-8495-9D9A-DC3B14FEB47F}"/>
          </ac:spMkLst>
        </pc:spChg>
        <pc:spChg chg="add del mod">
          <ac:chgData name="Mohd Kaisar" userId="9c081128-0687-4cc5-906f-c826450d4c39" providerId="ADAL" clId="{9371439A-4397-4972-A82E-F4817BFBCFAA}" dt="2024-05-27T05:03:42.793" v="132" actId="21"/>
          <ac:spMkLst>
            <pc:docMk/>
            <pc:sldMk cId="1130049725" sldId="286"/>
            <ac:spMk id="5" creationId="{CAA7E49B-88D0-000D-9692-5C862457DB53}"/>
          </ac:spMkLst>
        </pc:spChg>
        <pc:spChg chg="add del mod">
          <ac:chgData name="Mohd Kaisar" userId="9c081128-0687-4cc5-906f-c826450d4c39" providerId="ADAL" clId="{9371439A-4397-4972-A82E-F4817BFBCFAA}" dt="2024-05-27T05:08:33.318" v="261" actId="478"/>
          <ac:spMkLst>
            <pc:docMk/>
            <pc:sldMk cId="1130049725" sldId="286"/>
            <ac:spMk id="7" creationId="{CAA7E49B-88D0-000D-9692-5C862457DB53}"/>
          </ac:spMkLst>
        </pc:spChg>
        <pc:picChg chg="del">
          <ac:chgData name="Mohd Kaisar" userId="9c081128-0687-4cc5-906f-c826450d4c39" providerId="ADAL" clId="{9371439A-4397-4972-A82E-F4817BFBCFAA}" dt="2024-05-27T04:56:54.327" v="55" actId="478"/>
          <ac:picMkLst>
            <pc:docMk/>
            <pc:sldMk cId="1130049725" sldId="286"/>
            <ac:picMk id="2" creationId="{0E28EE59-4E98-FFB5-9196-F74582E5569B}"/>
          </ac:picMkLst>
        </pc:picChg>
        <pc:picChg chg="add del mod">
          <ac:chgData name="Mohd Kaisar" userId="9c081128-0687-4cc5-906f-c826450d4c39" providerId="ADAL" clId="{9371439A-4397-4972-A82E-F4817BFBCFAA}" dt="2024-05-27T05:08:34.579" v="262" actId="478"/>
          <ac:picMkLst>
            <pc:docMk/>
            <pc:sldMk cId="1130049725" sldId="286"/>
            <ac:picMk id="2" creationId="{F482BF55-2DCF-7FF2-5B35-614F7D954BD4}"/>
          </ac:picMkLst>
        </pc:picChg>
        <pc:picChg chg="add del mod">
          <ac:chgData name="Mohd Kaisar" userId="9c081128-0687-4cc5-906f-c826450d4c39" providerId="ADAL" clId="{9371439A-4397-4972-A82E-F4817BFBCFAA}" dt="2024-05-27T05:03:50.566" v="134" actId="21"/>
          <ac:picMkLst>
            <pc:docMk/>
            <pc:sldMk cId="1130049725" sldId="286"/>
            <ac:picMk id="6" creationId="{4DA972B0-C9F5-9364-FABB-A1A63FB8E2A5}"/>
          </ac:picMkLst>
        </pc:picChg>
      </pc:sldChg>
      <pc:sldChg chg="addSp modSp mod">
        <pc:chgData name="Mohd Kaisar" userId="9c081128-0687-4cc5-906f-c826450d4c39" providerId="ADAL" clId="{9371439A-4397-4972-A82E-F4817BFBCFAA}" dt="2024-05-27T05:03:03.082" v="125" actId="14100"/>
        <pc:sldMkLst>
          <pc:docMk/>
          <pc:sldMk cId="1516658956" sldId="289"/>
        </pc:sldMkLst>
        <pc:spChg chg="mod">
          <ac:chgData name="Mohd Kaisar" userId="9c081128-0687-4cc5-906f-c826450d4c39" providerId="ADAL" clId="{9371439A-4397-4972-A82E-F4817BFBCFAA}" dt="2024-05-27T04:37:49.250" v="24" actId="1037"/>
          <ac:spMkLst>
            <pc:docMk/>
            <pc:sldMk cId="1516658956" sldId="289"/>
            <ac:spMk id="4" creationId="{764990B4-0F4F-8495-9D9A-DC3B14FEB47F}"/>
          </ac:spMkLst>
        </pc:spChg>
        <pc:spChg chg="mod">
          <ac:chgData name="Mohd Kaisar" userId="9c081128-0687-4cc5-906f-c826450d4c39" providerId="ADAL" clId="{9371439A-4397-4972-A82E-F4817BFBCFAA}" dt="2024-05-27T05:03:03.082" v="125" actId="14100"/>
          <ac:spMkLst>
            <pc:docMk/>
            <pc:sldMk cId="1516658956" sldId="289"/>
            <ac:spMk id="5" creationId="{F9C0DCE6-B284-4CF6-B240-E28D82848D11}"/>
          </ac:spMkLst>
        </pc:spChg>
        <pc:picChg chg="add mod">
          <ac:chgData name="Mohd Kaisar" userId="9c081128-0687-4cc5-906f-c826450d4c39" providerId="ADAL" clId="{9371439A-4397-4972-A82E-F4817BFBCFAA}" dt="2024-05-27T05:02:59.293" v="124"/>
          <ac:picMkLst>
            <pc:docMk/>
            <pc:sldMk cId="1516658956" sldId="289"/>
            <ac:picMk id="2" creationId="{5B0A6920-F1AB-A410-A4E0-9F1DAC19AE5D}"/>
          </ac:picMkLst>
        </pc:picChg>
      </pc:sldChg>
      <pc:sldChg chg="addSp delSp modSp mod">
        <pc:chgData name="Mohd Kaisar" userId="9c081128-0687-4cc5-906f-c826450d4c39" providerId="ADAL" clId="{9371439A-4397-4972-A82E-F4817BFBCFAA}" dt="2024-05-27T05:03:56.320" v="137"/>
        <pc:sldMkLst>
          <pc:docMk/>
          <pc:sldMk cId="1765734863" sldId="291"/>
        </pc:sldMkLst>
        <pc:spChg chg="add del mod">
          <ac:chgData name="Mohd Kaisar" userId="9c081128-0687-4cc5-906f-c826450d4c39" providerId="ADAL" clId="{9371439A-4397-4972-A82E-F4817BFBCFAA}" dt="2024-05-27T05:03:55.929" v="136" actId="21"/>
          <ac:spMkLst>
            <pc:docMk/>
            <pc:sldMk cId="1765734863" sldId="291"/>
            <ac:spMk id="2" creationId="{9AAD995F-B0E1-2A9D-8836-B2E33F63B630}"/>
          </ac:spMkLst>
        </pc:spChg>
        <pc:spChg chg="mod">
          <ac:chgData name="Mohd Kaisar" userId="9c081128-0687-4cc5-906f-c826450d4c39" providerId="ADAL" clId="{9371439A-4397-4972-A82E-F4817BFBCFAA}" dt="2024-05-27T04:56:50.305" v="53" actId="20577"/>
          <ac:spMkLst>
            <pc:docMk/>
            <pc:sldMk cId="1765734863" sldId="291"/>
            <ac:spMk id="4" creationId="{764990B4-0F4F-8495-9D9A-DC3B14FEB47F}"/>
          </ac:spMkLst>
        </pc:spChg>
        <pc:spChg chg="add mod">
          <ac:chgData name="Mohd Kaisar" userId="9c081128-0687-4cc5-906f-c826450d4c39" providerId="ADAL" clId="{9371439A-4397-4972-A82E-F4817BFBCFAA}" dt="2024-05-27T05:03:56.320" v="137"/>
          <ac:spMkLst>
            <pc:docMk/>
            <pc:sldMk cId="1765734863" sldId="291"/>
            <ac:spMk id="5" creationId="{9AAD995F-B0E1-2A9D-8836-B2E33F63B630}"/>
          </ac:spMkLst>
        </pc:spChg>
        <pc:picChg chg="add mod">
          <ac:chgData name="Mohd Kaisar" userId="9c081128-0687-4cc5-906f-c826450d4c39" providerId="ADAL" clId="{9371439A-4397-4972-A82E-F4817BFBCFAA}" dt="2024-05-27T05:03:52.170" v="135"/>
          <ac:picMkLst>
            <pc:docMk/>
            <pc:sldMk cId="1765734863" sldId="291"/>
            <ac:picMk id="6" creationId="{4DA972B0-C9F5-9364-FABB-A1A63FB8E2A5}"/>
          </ac:picMkLst>
        </pc:picChg>
        <pc:picChg chg="del">
          <ac:chgData name="Mohd Kaisar" userId="9c081128-0687-4cc5-906f-c826450d4c39" providerId="ADAL" clId="{9371439A-4397-4972-A82E-F4817BFBCFAA}" dt="2024-05-27T04:56:52.224" v="54" actId="478"/>
          <ac:picMkLst>
            <pc:docMk/>
            <pc:sldMk cId="1765734863" sldId="291"/>
            <ac:picMk id="6" creationId="{53FDEB35-AFB8-7E64-EC22-31A5D7524932}"/>
          </ac:picMkLst>
        </pc:picChg>
      </pc:sldChg>
      <pc:sldChg chg="addSp delSp modSp mod">
        <pc:chgData name="Mohd Kaisar" userId="9c081128-0687-4cc5-906f-c826450d4c39" providerId="ADAL" clId="{9371439A-4397-4972-A82E-F4817BFBCFAA}" dt="2024-05-27T05:00:02.139" v="109"/>
        <pc:sldMkLst>
          <pc:docMk/>
          <pc:sldMk cId="77631830" sldId="292"/>
        </pc:sldMkLst>
        <pc:spChg chg="mod">
          <ac:chgData name="Mohd Kaisar" userId="9c081128-0687-4cc5-906f-c826450d4c39" providerId="ADAL" clId="{9371439A-4397-4972-A82E-F4817BFBCFAA}" dt="2024-05-27T04:57:09.482" v="58"/>
          <ac:spMkLst>
            <pc:docMk/>
            <pc:sldMk cId="77631830" sldId="292"/>
            <ac:spMk id="4" creationId="{764990B4-0F4F-8495-9D9A-DC3B14FEB47F}"/>
          </ac:spMkLst>
        </pc:spChg>
        <pc:spChg chg="add mod">
          <ac:chgData name="Mohd Kaisar" userId="9c081128-0687-4cc5-906f-c826450d4c39" providerId="ADAL" clId="{9371439A-4397-4972-A82E-F4817BFBCFAA}" dt="2024-05-27T05:00:02.139" v="109"/>
          <ac:spMkLst>
            <pc:docMk/>
            <pc:sldMk cId="77631830" sldId="292"/>
            <ac:spMk id="5" creationId="{7397660F-D889-62D7-AA90-BA497EE45204}"/>
          </ac:spMkLst>
        </pc:spChg>
        <pc:picChg chg="del">
          <ac:chgData name="Mohd Kaisar" userId="9c081128-0687-4cc5-906f-c826450d4c39" providerId="ADAL" clId="{9371439A-4397-4972-A82E-F4817BFBCFAA}" dt="2024-05-27T04:57:11.742" v="59" actId="478"/>
          <ac:picMkLst>
            <pc:docMk/>
            <pc:sldMk cId="77631830" sldId="292"/>
            <ac:picMk id="2" creationId="{A336BD02-F987-7680-466D-007AB52990E7}"/>
          </ac:picMkLst>
        </pc:picChg>
      </pc:sldChg>
      <pc:sldChg chg="addSp delSp modSp mod">
        <pc:chgData name="Mohd Kaisar" userId="9c081128-0687-4cc5-906f-c826450d4c39" providerId="ADAL" clId="{9371439A-4397-4972-A82E-F4817BFBCFAA}" dt="2024-05-27T05:00:07.669" v="110"/>
        <pc:sldMkLst>
          <pc:docMk/>
          <pc:sldMk cId="729963670" sldId="293"/>
        </pc:sldMkLst>
        <pc:spChg chg="add mod">
          <ac:chgData name="Mohd Kaisar" userId="9c081128-0687-4cc5-906f-c826450d4c39" providerId="ADAL" clId="{9371439A-4397-4972-A82E-F4817BFBCFAA}" dt="2024-05-27T05:00:07.669" v="110"/>
          <ac:spMkLst>
            <pc:docMk/>
            <pc:sldMk cId="729963670" sldId="293"/>
            <ac:spMk id="2" creationId="{5C30CB3E-ED27-02C0-4280-27B7768607B4}"/>
          </ac:spMkLst>
        </pc:spChg>
        <pc:spChg chg="mod">
          <ac:chgData name="Mohd Kaisar" userId="9c081128-0687-4cc5-906f-c826450d4c39" providerId="ADAL" clId="{9371439A-4397-4972-A82E-F4817BFBCFAA}" dt="2024-05-27T04:57:21.365" v="62"/>
          <ac:spMkLst>
            <pc:docMk/>
            <pc:sldMk cId="729963670" sldId="293"/>
            <ac:spMk id="4" creationId="{764990B4-0F4F-8495-9D9A-DC3B14FEB47F}"/>
          </ac:spMkLst>
        </pc:spChg>
        <pc:picChg chg="del">
          <ac:chgData name="Mohd Kaisar" userId="9c081128-0687-4cc5-906f-c826450d4c39" providerId="ADAL" clId="{9371439A-4397-4972-A82E-F4817BFBCFAA}" dt="2024-05-27T04:57:22.668" v="63" actId="478"/>
          <ac:picMkLst>
            <pc:docMk/>
            <pc:sldMk cId="729963670" sldId="293"/>
            <ac:picMk id="5" creationId="{F6736EB7-B30A-8F79-1EC7-B82B54DBCAD2}"/>
          </ac:picMkLst>
        </pc:picChg>
      </pc:sldChg>
      <pc:sldChg chg="addSp delSp modSp add mod">
        <pc:chgData name="Mohd Kaisar" userId="9c081128-0687-4cc5-906f-c826450d4c39" providerId="ADAL" clId="{9371439A-4397-4972-A82E-F4817BFBCFAA}" dt="2024-05-27T05:08:13.470" v="259" actId="20577"/>
        <pc:sldMkLst>
          <pc:docMk/>
          <pc:sldMk cId="1835143556" sldId="294"/>
        </pc:sldMkLst>
        <pc:spChg chg="add del mod">
          <ac:chgData name="Mohd Kaisar" userId="9c081128-0687-4cc5-906f-c826450d4c39" providerId="ADAL" clId="{9371439A-4397-4972-A82E-F4817BFBCFAA}" dt="2024-05-27T05:04:30.602" v="138" actId="478"/>
          <ac:spMkLst>
            <pc:docMk/>
            <pc:sldMk cId="1835143556" sldId="294"/>
            <ac:spMk id="2" creationId="{7766DD22-967A-E25E-B3BA-3BECB814F2A6}"/>
          </ac:spMkLst>
        </pc:spChg>
        <pc:spChg chg="mod">
          <ac:chgData name="Mohd Kaisar" userId="9c081128-0687-4cc5-906f-c826450d4c39" providerId="ADAL" clId="{9371439A-4397-4972-A82E-F4817BFBCFAA}" dt="2024-05-27T05:00:14.308" v="114" actId="20577"/>
          <ac:spMkLst>
            <pc:docMk/>
            <pc:sldMk cId="1835143556" sldId="294"/>
            <ac:spMk id="4" creationId="{764990B4-0F4F-8495-9D9A-DC3B14FEB47F}"/>
          </ac:spMkLst>
        </pc:spChg>
        <pc:spChg chg="add mod">
          <ac:chgData name="Mohd Kaisar" userId="9c081128-0687-4cc5-906f-c826450d4c39" providerId="ADAL" clId="{9371439A-4397-4972-A82E-F4817BFBCFAA}" dt="2024-05-27T05:06:46.758" v="171" actId="164"/>
          <ac:spMkLst>
            <pc:docMk/>
            <pc:sldMk cId="1835143556" sldId="294"/>
            <ac:spMk id="5" creationId="{B60F7752-A21D-711B-F550-B59412A96F5D}"/>
          </ac:spMkLst>
        </pc:spChg>
        <pc:spChg chg="add del mod">
          <ac:chgData name="Mohd Kaisar" userId="9c081128-0687-4cc5-906f-c826450d4c39" providerId="ADAL" clId="{9371439A-4397-4972-A82E-F4817BFBCFAA}" dt="2024-05-27T05:06:35.605" v="168" actId="478"/>
          <ac:spMkLst>
            <pc:docMk/>
            <pc:sldMk cId="1835143556" sldId="294"/>
            <ac:spMk id="6" creationId="{4D79E3F0-A063-0D0F-50AD-37C90C165A7E}"/>
          </ac:spMkLst>
        </pc:spChg>
        <pc:spChg chg="add del mod">
          <ac:chgData name="Mohd Kaisar" userId="9c081128-0687-4cc5-906f-c826450d4c39" providerId="ADAL" clId="{9371439A-4397-4972-A82E-F4817BFBCFAA}" dt="2024-05-27T05:06:38.549" v="169" actId="478"/>
          <ac:spMkLst>
            <pc:docMk/>
            <pc:sldMk cId="1835143556" sldId="294"/>
            <ac:spMk id="7" creationId="{FA0BE6A5-AB05-A74A-4832-37CBB4C92518}"/>
          </ac:spMkLst>
        </pc:spChg>
        <pc:spChg chg="add del">
          <ac:chgData name="Mohd Kaisar" userId="9c081128-0687-4cc5-906f-c826450d4c39" providerId="ADAL" clId="{9371439A-4397-4972-A82E-F4817BFBCFAA}" dt="2024-05-27T05:05:30.310" v="150" actId="11529"/>
          <ac:spMkLst>
            <pc:docMk/>
            <pc:sldMk cId="1835143556" sldId="294"/>
            <ac:spMk id="8" creationId="{BD2AE390-CAE8-13FE-C73C-E198C9CAAC9E}"/>
          </ac:spMkLst>
        </pc:spChg>
        <pc:spChg chg="add mod">
          <ac:chgData name="Mohd Kaisar" userId="9c081128-0687-4cc5-906f-c826450d4c39" providerId="ADAL" clId="{9371439A-4397-4972-A82E-F4817BFBCFAA}" dt="2024-05-27T05:06:46.758" v="171" actId="164"/>
          <ac:spMkLst>
            <pc:docMk/>
            <pc:sldMk cId="1835143556" sldId="294"/>
            <ac:spMk id="9" creationId="{7191D5B8-4223-A3AA-72BC-C8E314C56203}"/>
          </ac:spMkLst>
        </pc:spChg>
        <pc:spChg chg="mod">
          <ac:chgData name="Mohd Kaisar" userId="9c081128-0687-4cc5-906f-c826450d4c39" providerId="ADAL" clId="{9371439A-4397-4972-A82E-F4817BFBCFAA}" dt="2024-05-27T05:06:50.818" v="172" actId="571"/>
          <ac:spMkLst>
            <pc:docMk/>
            <pc:sldMk cId="1835143556" sldId="294"/>
            <ac:spMk id="12" creationId="{69DB253F-F2F9-E666-FF1C-F06690D66308}"/>
          </ac:spMkLst>
        </pc:spChg>
        <pc:spChg chg="mod">
          <ac:chgData name="Mohd Kaisar" userId="9c081128-0687-4cc5-906f-c826450d4c39" providerId="ADAL" clId="{9371439A-4397-4972-A82E-F4817BFBCFAA}" dt="2024-05-27T05:07:18.469" v="187" actId="20577"/>
          <ac:spMkLst>
            <pc:docMk/>
            <pc:sldMk cId="1835143556" sldId="294"/>
            <ac:spMk id="13" creationId="{34E77168-1BB4-83A3-9C39-C95F612389D9}"/>
          </ac:spMkLst>
        </pc:spChg>
        <pc:spChg chg="mod">
          <ac:chgData name="Mohd Kaisar" userId="9c081128-0687-4cc5-906f-c826450d4c39" providerId="ADAL" clId="{9371439A-4397-4972-A82E-F4817BFBCFAA}" dt="2024-05-27T05:06:53.842" v="173" actId="571"/>
          <ac:spMkLst>
            <pc:docMk/>
            <pc:sldMk cId="1835143556" sldId="294"/>
            <ac:spMk id="15" creationId="{B75F15DB-C1FA-21C6-C31F-D955A2296732}"/>
          </ac:spMkLst>
        </pc:spChg>
        <pc:spChg chg="mod">
          <ac:chgData name="Mohd Kaisar" userId="9c081128-0687-4cc5-906f-c826450d4c39" providerId="ADAL" clId="{9371439A-4397-4972-A82E-F4817BFBCFAA}" dt="2024-05-27T05:07:27.378" v="194" actId="20577"/>
          <ac:spMkLst>
            <pc:docMk/>
            <pc:sldMk cId="1835143556" sldId="294"/>
            <ac:spMk id="16" creationId="{0B470D12-164E-228D-F56A-45A4E82E3B8B}"/>
          </ac:spMkLst>
        </pc:spChg>
        <pc:spChg chg="mod">
          <ac:chgData name="Mohd Kaisar" userId="9c081128-0687-4cc5-906f-c826450d4c39" providerId="ADAL" clId="{9371439A-4397-4972-A82E-F4817BFBCFAA}" dt="2024-05-27T05:07:10.945" v="176" actId="571"/>
          <ac:spMkLst>
            <pc:docMk/>
            <pc:sldMk cId="1835143556" sldId="294"/>
            <ac:spMk id="18" creationId="{1A081026-0903-CDF7-1772-6880658E6E64}"/>
          </ac:spMkLst>
        </pc:spChg>
        <pc:spChg chg="mod">
          <ac:chgData name="Mohd Kaisar" userId="9c081128-0687-4cc5-906f-c826450d4c39" providerId="ADAL" clId="{9371439A-4397-4972-A82E-F4817BFBCFAA}" dt="2024-05-27T05:07:34.906" v="204" actId="20577"/>
          <ac:spMkLst>
            <pc:docMk/>
            <pc:sldMk cId="1835143556" sldId="294"/>
            <ac:spMk id="19" creationId="{06538325-A036-CEA4-D1D1-C71E30177B47}"/>
          </ac:spMkLst>
        </pc:spChg>
        <pc:spChg chg="mod">
          <ac:chgData name="Mohd Kaisar" userId="9c081128-0687-4cc5-906f-c826450d4c39" providerId="ADAL" clId="{9371439A-4397-4972-A82E-F4817BFBCFAA}" dt="2024-05-27T05:07:10.945" v="176" actId="571"/>
          <ac:spMkLst>
            <pc:docMk/>
            <pc:sldMk cId="1835143556" sldId="294"/>
            <ac:spMk id="21" creationId="{CA3A6A23-F682-96B5-8EF8-12F98CC05C27}"/>
          </ac:spMkLst>
        </pc:spChg>
        <pc:spChg chg="mod">
          <ac:chgData name="Mohd Kaisar" userId="9c081128-0687-4cc5-906f-c826450d4c39" providerId="ADAL" clId="{9371439A-4397-4972-A82E-F4817BFBCFAA}" dt="2024-05-27T05:07:46.833" v="220" actId="20577"/>
          <ac:spMkLst>
            <pc:docMk/>
            <pc:sldMk cId="1835143556" sldId="294"/>
            <ac:spMk id="22" creationId="{A7D84BE7-5958-BA96-65D2-BE020DE63747}"/>
          </ac:spMkLst>
        </pc:spChg>
        <pc:spChg chg="mod">
          <ac:chgData name="Mohd Kaisar" userId="9c081128-0687-4cc5-906f-c826450d4c39" providerId="ADAL" clId="{9371439A-4397-4972-A82E-F4817BFBCFAA}" dt="2024-05-27T05:07:10.945" v="176" actId="571"/>
          <ac:spMkLst>
            <pc:docMk/>
            <pc:sldMk cId="1835143556" sldId="294"/>
            <ac:spMk id="24" creationId="{33F5A080-80A7-B4FF-B7F5-E106DF1BD4AD}"/>
          </ac:spMkLst>
        </pc:spChg>
        <pc:spChg chg="mod">
          <ac:chgData name="Mohd Kaisar" userId="9c081128-0687-4cc5-906f-c826450d4c39" providerId="ADAL" clId="{9371439A-4397-4972-A82E-F4817BFBCFAA}" dt="2024-05-27T05:08:13.470" v="259" actId="20577"/>
          <ac:spMkLst>
            <pc:docMk/>
            <pc:sldMk cId="1835143556" sldId="294"/>
            <ac:spMk id="25" creationId="{56BE5E2C-EA62-7FB8-29D3-0385969F0FFE}"/>
          </ac:spMkLst>
        </pc:spChg>
        <pc:grpChg chg="add mod">
          <ac:chgData name="Mohd Kaisar" userId="9c081128-0687-4cc5-906f-c826450d4c39" providerId="ADAL" clId="{9371439A-4397-4972-A82E-F4817BFBCFAA}" dt="2024-05-27T05:06:57.980" v="174" actId="554"/>
          <ac:grpSpMkLst>
            <pc:docMk/>
            <pc:sldMk cId="1835143556" sldId="294"/>
            <ac:grpSpMk id="10" creationId="{7092CC4C-57D6-63C9-0939-E000D86817C0}"/>
          </ac:grpSpMkLst>
        </pc:grpChg>
        <pc:grpChg chg="add mod">
          <ac:chgData name="Mohd Kaisar" userId="9c081128-0687-4cc5-906f-c826450d4c39" providerId="ADAL" clId="{9371439A-4397-4972-A82E-F4817BFBCFAA}" dt="2024-05-27T05:07:02.873" v="175" actId="408"/>
          <ac:grpSpMkLst>
            <pc:docMk/>
            <pc:sldMk cId="1835143556" sldId="294"/>
            <ac:grpSpMk id="11" creationId="{D7699833-26B6-B5AB-2ED9-3D1A91B9EE53}"/>
          </ac:grpSpMkLst>
        </pc:grpChg>
        <pc:grpChg chg="add mod">
          <ac:chgData name="Mohd Kaisar" userId="9c081128-0687-4cc5-906f-c826450d4c39" providerId="ADAL" clId="{9371439A-4397-4972-A82E-F4817BFBCFAA}" dt="2024-05-27T05:06:57.980" v="174" actId="554"/>
          <ac:grpSpMkLst>
            <pc:docMk/>
            <pc:sldMk cId="1835143556" sldId="294"/>
            <ac:grpSpMk id="14" creationId="{712082AA-21A7-BE9E-02F8-37B44EA588E7}"/>
          </ac:grpSpMkLst>
        </pc:grpChg>
        <pc:grpChg chg="add mod">
          <ac:chgData name="Mohd Kaisar" userId="9c081128-0687-4cc5-906f-c826450d4c39" providerId="ADAL" clId="{9371439A-4397-4972-A82E-F4817BFBCFAA}" dt="2024-05-27T05:07:10.945" v="176" actId="571"/>
          <ac:grpSpMkLst>
            <pc:docMk/>
            <pc:sldMk cId="1835143556" sldId="294"/>
            <ac:grpSpMk id="17" creationId="{70A0F279-3BE9-496F-E1AC-A174F582E668}"/>
          </ac:grpSpMkLst>
        </pc:grpChg>
        <pc:grpChg chg="add mod">
          <ac:chgData name="Mohd Kaisar" userId="9c081128-0687-4cc5-906f-c826450d4c39" providerId="ADAL" clId="{9371439A-4397-4972-A82E-F4817BFBCFAA}" dt="2024-05-27T05:07:10.945" v="176" actId="571"/>
          <ac:grpSpMkLst>
            <pc:docMk/>
            <pc:sldMk cId="1835143556" sldId="294"/>
            <ac:grpSpMk id="20" creationId="{0803985D-ABB9-CE3C-7190-D3111503ACB9}"/>
          </ac:grpSpMkLst>
        </pc:grpChg>
        <pc:grpChg chg="add mod">
          <ac:chgData name="Mohd Kaisar" userId="9c081128-0687-4cc5-906f-c826450d4c39" providerId="ADAL" clId="{9371439A-4397-4972-A82E-F4817BFBCFAA}" dt="2024-05-27T05:07:10.945" v="176" actId="571"/>
          <ac:grpSpMkLst>
            <pc:docMk/>
            <pc:sldMk cId="1835143556" sldId="294"/>
            <ac:grpSpMk id="23" creationId="{FA95E027-0BD5-FD40-FE6F-FB26CA1789B9}"/>
          </ac:grpSpMkLst>
        </pc:gr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08T04:46:21.38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6783 12049 16383 0 0,'-7'0'0'0'0,"-10"0"0"0"0,-10 0 0 0 0,-7 0 0 0 0,-5 0 0 0 0,-4 0 0 0 0,-1 0 0 0 0,-1 0 0 0 0,0 0 0 0 0,15 0 0 0 0,42 0 0 0 0,33 0 0 0 0,17 0 0 0 0,5 0 0 0 0,13 0 0 0 0,8 0 0 0 0,-4 0 0 0 0,-9 0 0 0 0,-9 0 0 0 0,-32 7 0 0 0,-28 3 0 0 0,-22-1 0 0 0,-24 6 0 0 0,-19 0 0 0 0,-23 5 0 0 0,-10 6 0 0 0,1-1 0 0 0,10-4 0 0 0,12-7 0 0 0,9-5 0 0 0,30-4 0 0 0,35-4 0 0 0,31-1 0 0 0,38 0 0 0 0,23-2 0 0 0,1 1 0 0 0,-9 0 0 0 0,-11 1 0 0 0,-13-1 0 0 0,-17-6 0 0 0,-23-10 0 0 0,-32-2 0 0 0,-21 2 0 0 0,-14-3 0 0 0,-28-6 0 0 0,-11 2 0 0 0,2 5 0 0 0,7 5 0 0 0,8 6 0 0 0,8 3 0 0 0,6 4 0 0 0,4 1 0 0 0,3 1 0 0 0,1 0 0 0 0,0 0 0 0 0,0 0 0 0 0,0-1 0 0 0,0 0 0 0 0,0 1 0 0 0,6 6 0 0 0,10 10 0 0 0,9 10 0 0 0,8 7 0 0 0,-2-3 0 0 0,0-13 0 0 0,3-17 0 0 0,17-16 0 0 0,22-6 0 0 0,27-6 0 0 0,12 1 0 0 0,8-2 0 0 0,-2 3 0 0 0,-20 7 0 0 0,-28 5 0 0 0,-26 6 0 0 0,-21 11 0 0 0,-14 5 0 0 0,-9 1 0 0 0,-4-2 0 0 0,5 6 0 0 0,17 0 0 0 0,27-2 0 0 0,43 12 0 0 0,35 1 0 0 0,26-3 0 0 0,10 2 0 0 0,-8-4 0 0 0,-15-4 0 0 0,-16-6 0 0 0,-22-11 0 0 0,-20-13 0 0 0,-31-12 0 0 0,-30-8 0 0 0,-20 1 0 0 0,-15-1 0 0 0,-14 5 0 0 0,0 8 0 0 0,4 8 0 0 0,0 5 0 0 0,-3 4 0 0 0,-4 4 0 0 0,4 0 0 0 0,7 2 0 0 0,14 7 0 0 0,17 9 0 0 0,29 17 0 0 0,22 2 0 0 0,24 2 0 0 0,12-6 0 0 0,11 0 0 0 0,11-7 0 0 0,0-7 0 0 0,-21-7 0 0 0,-26-6 0 0 0,-25-10 0 0 0,-28-6 0 0 0,-16-8 0 0 0,-16 0 0 0 0,-6 1 0 0 0,-6 5 0 0 0,1 5 0 0 0,-2 2 0 0 0,3 3 0 0 0,14 9 0 0 0,15 10 0 0 0,15 10 0 0 0,19 1 0 0 0,25 2 0 0 0,16-3 0 0 0,9-7 0 0 0,5-7 0 0 0,-14-5 0 0 0,-20-4 0 0 0,-20-3 0 0 0,-3-2 0 0 0,9 0 0 0 0,17 0 0 0 0,21 0 0 0 0,10 0 0 0 0,5 0 0 0 0,0 1 0 0 0,-2 0 0 0 0,-17 0 0 0 0,-45-8 0 0 0,-42-9 0 0 0,-35-9 0 0 0,-32-1 0 0 0,-18 5 0 0 0,0 6 0 0 0,8 6 0 0 0,18 4 0 0 0,21 3 0 0 0,18 3 0 0 0,28 1 0 0 0,44 0 0 0 0,66 7 0 0 0,50 3 0 0 0,35-1 0 0 0,36-2 0 0 0,8-10 0 0 0,15-4 0 0 0,-15-9 0 0 0,-32-1 0 0 0,-37 1 0 0 0,-33 4 0 0 0,-25 3 0 0 0,-31 4 0 0 0,-30 2 0 0 0,-24 1 0 0 0,-16 1 0 0 0,-10 1 0 0 0,17-1 0 0 0,34 1 0 0 0,75 0 0 0 0,53 6 0 0 0,17 3 0 0 0,-3 0 0 0 0,-19-3 0 0 0,-26-1 0 0 0,-22-3 0 0 0,-19-1 0 0 0,-13-2 0 0 0,-23 8 0 0 0,-23 1 0 0 0,-35 7 0 0 0,-35 1 0 0 0,-28 5 0 0 0,-21 6 0 0 0,-12-2 0 0 0,-1-6 0 0 0,7-5 0 0 0,23 1 0 0 0,22-1 0 0 0,15-4 0 0 0,10-4 0 0 0,7-2 0 0 0,17-3 0 0 0,36-1 0 0 0,29-2 0 0 0,39 1 0 0 0,49-16 0 0 0,10-4 0 0 0,4-6 0 0 0,-15 1 0 0 0,-21 4 0 0 0,-44 7 0 0 0,-84 5 0 0 0,-67 4 0 0 0,-49 4 0 0 0,-22 1 0 0 0,-6 0 0 0 0,-11 2 0 0 0,9-1 0 0 0,19 0 0 0 0,19-1 0 0 0,26 1 0 0 0,22-1 0 0 0,18 0 0 0 0,13 0 0 0 0,14-7 0 0 0,15-11 0 0 0,24-1 0 0 0,43-12 0 0 0,20-2 0 0 0,13-1 0 0 0,-5-4 0 0 0,-9 6 0 0 0,-7 8 0 0 0,-7 8 0 0 0,-18 7 0 0 0,-23 4 0 0 0,-20 4 0 0 0,-15 2 0 0 0,-11 0 0 0 0,8 1 0 0 0,32-1 0 0 0,37 0 0 0 0,33 0 0 0 0,27 0 0 0 0,18-1 0 0 0,11 0 0 0 0,-1 0 0 0 0,-8 0 0 0 0,-3-8 0 0 0,-13-1 0 0 0,-18-1 0 0 0,-37 3 0 0 0,-57 9 0 0 0,-71 4 0 0 0,-37 9 0 0 0,-21 2 0 0 0,6 5 0 0 0,18-2 0 0 0,20-3 0 0 0,20-5 0 0 0,13-4 0 0 0,26-4 0 0 0,47-10 0 0 0,44-4 0 0 0,41-7 0 0 0,34-2 0 0 0,16-3 0 0 0,-3-7 0 0 0,-10 2 0 0 0,-22 6 0 0 0,-22 6 0 0 0,-19-1 0 0 0,-15 1 0 0 0,-10 4 0 0 0,-5 4 0 0 0,-3 2 0 0 0,-15 3 0 0 0,-19 2 0 0 0,-25 0 0 0 0,-24 1 0 0 0,-26-1 0 0 0,-31 8 0 0 0,-35 10 0 0 0,-24 1 0 0 0,1 6 0 0 0,6 5 0 0 0,20-2 0 0 0,12-7 0 0 0,19-5 0 0 0,12-7 0 0 0,14-4 0 0 0,12-3 0 0 0,33-3 0 0 0,28 0 0 0 0,44 0 0 0 0,30 0 0 0 0,17 0 0 0 0,9-7 0 0 0,2-2 0 0 0,-8 0 0 0 0,-12 3 0 0 0,-13 1 0 0 0,-9 3 0 0 0,-8 1 0 0 0,-4 2 0 0 0,-3 0 0 0 0,-2 0 0 0 0,9 0 0 0 0,1 1 0 0 0,1-1 0 0 0,-1-7 0 0 0,-2-3 0 0 0,6 1 0 0 0,0 2 0 0 0,-1 1 0 0 0,-2 3 0 0 0,-2 1 0 0 0,-33 2 0 0 0,-32-1 0 0 0,-36 2 0 0 0,-61-1 0 0 0,-48 1 0 0 0,-18-1 0 0 0,-1 0 0 0 0,8 0 0 0 0,26 0 0 0 0,31 0 0 0 0,27 0 0 0 0,21 0 0 0 0,15 0 0 0 0,38 0 0 0 0,29 0 0 0 0,20 8 0 0 0,17 9 0 0 0,8 2 0 0 0,9-2 0 0 0,-1-4 0 0 0,-4-5 0 0 0,-5-3 0 0 0,-7-2 0 0 0,-3-3 0 0 0,-4 0 0 0 0,-1-1 0 0 0,-2 1 0 0 0,1-1 0 0 0,-1 0 0 0 0,15 1 0 0 0,5 0 0 0 0,-1 0 0 0 0,4 0 0 0 0,-1 0 0 0 0,-5 0 0 0 0,3 0 0 0 0,5 0 0 0 0,-2 0 0 0 0,-3 0 0 0 0,1 0 0 0 0,-2 0 0 0 0,3 0 0 0 0,-2 0 0 0 0,-4 0 0 0 0,-5 0 0 0 0,-4 0 0 0 0,-32 7 0 0 0,-41 3 0 0 0,-39-1 0 0 0,-30-1 0 0 0,-22-3 0 0 0,-13-2 0 0 0,0-1 0 0 0,8-1 0 0 0,16-1 0 0 0,12 0 0 0 0,6-1 0 0 0,11 1 0 0 0,11-1 0 0 0,8 1 0 0 0,8 0 0 0 0,3 0 0 0 0,3 0 0 0 0,0 0 0 0 0,1 0 0 0 0,0 0 0 0 0,-1 0 0 0 0,0 0 0 0 0,-8 0 0 0 0,-3 0 0 0 0,30 7 0 0 0,48 10 0 0 0,42 2 0 0 0,17 6 0 0 0,1-3 0 0 0,-6-4 0 0 0,-9-5 0 0 0,-10 2 0 0 0,-7-1 0 0 0,-5-3 0 0 0,-4-4 0 0 0,-2-2 0 0 0,0-3 0 0 0,-1-1 0 0 0,1-1 0 0 0,0-1 0 0 0,0 0 0 0 0,8 1 0 0 0,3-1 0 0 0,7 1 0 0 0,0 0 0 0 0,-2 0 0 0 0,-4 0 0 0 0,-18 0 0 0 0,-23 0 0 0 0,-21 0 0 0 0,-16 0 0 0 0,-19 0 0 0 0,-24 0 0 0 0,-8 0 0 0 0,-14 0 0 0 0,-13 0 0 0 0,-11 0 0 0 0,-2 0 0 0 0,5 0 0 0 0,-2 0 0 0 0,12 0 0 0 0,7 0 0 0 0,-2 0 0 0 0,8 0 0 0 0,11 0 0 0 0,11 0 0 0 0,10 0 0 0 0,-2 0 0 0 0,3 0 0 0 0,3 0 0 0 0,2 0 0 0 0,3 0 0 0 0,16 0 0 0 0,28 0 0 0 0,37 0 0 0 0,26 0 0 0 0,18 0 0 0 0,18 0 0 0 0,14 0 0 0 0,10 0 0 0 0,7 0 0 0 0,-4 0 0 0 0,-8 0 0 0 0,-2 0 0 0 0,23 0 0 0 0,12 0 0 0 0,-6 0 0 0 0,10 0 0 0 0,-7 0 0 0 0,-20 0 0 0 0,-25 0 0 0 0,-15 0 0 0 0,-14 0 0 0 0,-12 0 0 0 0,-10 0 0 0 0,-5 0 0 0 0,-3 0 0 0 0,-1 0 0 0 0,6 0 0 0 0,11 0 0 0 0,10 0 0 0 0,8 0 0 0 0,5 0 0 0 0,5 0 0 0 0,-6 0 0 0 0,-2 0 0 0 0,-6 0 0 0 0,-8 0 0 0 0,-8 0 0 0 0,-7 0 0 0 0,5-8 0 0 0,-1-1 0 0 0,-2-1 0 0 0,-2-5 0 0 0,6 0 0 0 0,0 3 0 0 0,-24 2 0 0 0,-39 4 0 0 0,-40 3 0 0 0,-42 2 0 0 0,-41 0 0 0 0,-36 2 0 0 0,-41-1 0 0 0,-22 1 0 0 0,0 0 0 0 0,15-1 0 0 0,24-7 0 0 0,29-3 0 0 0,27 1 0 0 0,29 2 0 0 0,26 1 0 0 0,19 3 0 0 0,12 1 0 0 0,8 1 0 0 0,17 1 0 0 0,36 1 0 0 0,29-1 0 0 0,31 0 0 0 0,32 1 0 0 0,21-1 0 0 0,17 0 0 0 0,8 0 0 0 0,0 0 0 0 0,-11 0 0 0 0,-7 0 0 0 0,-3-7 0 0 0,-18-3 0 0 0,-11-7 0 0 0,-10 0 0 0 0,-4 2 0 0 0,-10 5 0 0 0,-10 3 0 0 0,-9 2 0 0 0,-8 4 0 0 0,4-7 0 0 0,-1-1 0 0 0,-1-7 0 0 0,-2-1 0 0 0,-3 3 0 0 0,0 4 0 0 0,-3 3 0 0 0,1 3 0 0 0,6 2 0 0 0,3 2 0 0 0,-1 0 0 0 0,-2 1 0 0 0,6 0 0 0 0,0-1 0 0 0,-2 1 0 0 0,-17-1 0 0 0,-38 0 0 0 0,-39 0 0 0 0,-37 0 0 0 0,-26 0 0 0 0,-25 8 0 0 0,-13 9 0 0 0,-19 9 0 0 0,-12 1 0 0 0,1 2 0 0 0,16-3 0 0 0,18 1 0 0 0,12 4 0 0 0,19-4 0 0 0,20-7 0 0 0,18-6 0 0 0,12-6 0 0 0,9-4 0 0 0,6-3 0 0 0,16-1 0 0 0,42-1 0 0 0,40 0 0 0 0,33 7 0 0 0,66 3 0 0 0,37-1 0 0 0,8-1 0 0 0,5-1 0 0 0,-9-3 0 0 0,-17-1 0 0 0,-16-2 0 0 0,-15 0 0 0 0,-10 0 0 0 0,-14-7 0 0 0,-14-4 0 0 0,-11-6 0 0 0,-8 0 0 0 0,-4 2 0 0 0,-11-3 0 0 0,-10 1 0 0 0,-3 4 0 0 0,-4-4 0 0 0,-5 1 0 0 0,3 4 0 0 0,5 4 0 0 0,8-5 0 0 0,-1-7 0 0 0,9 0 0 0 0,6 3 0 0 0,-4 5 0 0 0,-8-3 0 0 0,-2 1 0 0 0,-6 2 0 0 0,-7 5 0 0 0,-27 2 0 0 0,-49 2 0 0 0,-51 2 0 0 0,-42 1 0 0 0,-47 8 0 0 0,-48 10 0 0 0,-33 2 0 0 0,-20 4 0 0 0,-10 7 0 0 0,4 4 0 0 0,25 4 0 0 0,32-4 0 0 0,28-9 0 0 0,31-1 0 0 0,18-5 0 0 0,25-6 0 0 0,22-5 0 0 0,19-4 0 0 0,12-3 0 0 0,1-2 0 0 0,2-1 0 0 0,2 0 0 0 0,2 0 0 0 0,-13 0 0 0 0,-12 0 0 0 0,0 1 0 0 0,-4 0 0 0 0,4 0 0 0 0,0-8 0 0 0,4-2 0 0 0,6 1 0 0 0,7 2 0 0 0,4 1 0 0 0,4 3 0 0 0,2 1 0 0 0,2 2 0 0 0,22 0 0 0 0,29 0 0 0 0,35 0 0 0 0,33 1 0 0 0,39-1 0 0 0,37 0 0 0 0,44 1 0 0 0,40-1 0 0 0,31 0 0 0 0,13 0 0 0 0,-10 0 0 0 0,-23 0 0 0 0,-32 0 0 0 0,-37 0 0 0 0,-34 0 0 0 0,-36 0 0 0 0,-27 0 0 0 0,-22 0 0 0 0,-13 0 0 0 0,-7 0 0 0 0,-3 0 0 0 0,-1 0 0 0 0,1 0 0 0 0,2 0 0 0 0,1 0 0 0 0,2 0 0 0 0,0 0 0 0 0,-13 0 0 0 0,-20 0 0 0 0,-33 0 0 0 0,-35 0 0 0 0,-44 0 0 0 0,-48 0 0 0 0,-35 0 0 0 0,-31 7 0 0 0,-22 10 0 0 0,8 2 0 0 0,13-2 0 0 0,15-4 0 0 0,19-5 0 0 0,20-2 0 0 0,22-4 0 0 0,29-1 0 0 0,25-2 0 0 0,21 1 0 0 0,15-1 0 0 0,8 0 0 0 0,4 1 0 0 0,-5-1 0 0 0,-2 1 0 0 0,-2 0 0 0 0,2 0 0 0 0,-7 0 0 0 0,-1 0 0 0 0,1 0 0 0 0,3 0 0 0 0,2 0 0 0 0,2 0 0 0 0,3 0 0 0 0,0 0 0 0 0,1 0 0 0 0,15 0 0 0 0,27 0 0 0 0,35-7 0 0 0,50-11 0 0 0,38-1 0 0 0,52-12 0 0 0,24-1 0 0 0,23 4 0 0 0,3 1 0 0 0,-6 4 0 0 0,-20 6 0 0 0,-27 6 0 0 0,-29 5 0 0 0,-31 4 0 0 0,-27 1 0 0 0,-21 2 0 0 0,-13 0 0 0 0,-30 1 0 0 0,-26-1 0 0 0,-27-1 0 0 0,-22 1 0 0 0,-23-1 0 0 0,-22 0 0 0 0,-22 0 0 0 0,-35 0 0 0 0,-12 0 0 0 0,0 0 0 0 0,14 0 0 0 0,26 0 0 0 0,21 0 0 0 0,20 0 0 0 0,34 0 0 0 0,47 0 0 0 0,55 0 0 0 0,40 0 0 0 0,43 0 0 0 0,109-22 0 0 0,65-15 0 0 0,10-8 0 0 0,-19-4 0 0 0,-45 7 0 0 0,-58 2 0 0 0,-55 9 0 0 0,-42 9 0 0 0,-32 9 0 0 0,-26-1 0 0 0,-34-6 0 0 0,-69-21 0 0 0,-46-11 0 0 0,-40 3 0 0 0,-24-4 0 0 0,-27 6 0 0 0,-15 12 0 0 0,-1 11 0 0 0,8 10 0 0 0,18 7 0 0 0,26 5 0 0 0,27 3 0 0 0,30 1 0 0 0,26 1 0 0 0,19-1 0 0 0,14-1 0 0 0,23 8 0 0 0,52 9 0 0 0,59 1 0 0 0,44 5 0 0 0,38-1 0 0 0,27-5 0 0 0,10-6 0 0 0,-1-4 0 0 0,-26-4 0 0 0,-36-3 0 0 0,-42 7 0 0 0,-45 0 0 0 0,-61 23 0 0 0,-73 27 0 0 0,-45 18 0 0 0,-23 4 0 0 0,-1-11 0 0 0,3-4 0 0 0,20-12 0 0 0,30-8 0 0 0,26-12 0 0 0,38-11 0 0 0,48-9 0 0 0,42-8 0 0 0,35-11 0 0 0,15-5 0 0 0,13 0 0 0 0,-8-6 0 0 0,-8-8 0 0 0,-14 1 0 0 0,-37 5 0 0 0,-35 5 0 0 0,-43 5 0 0 0,-75 19 0 0 0,-65 7 0 0 0,-34 9 0 0 0,-50-1 0 0 0,4 4 0 0 0,28 3 0 0 0,44-3 0 0 0,44-7 0 0 0,37-7 0 0 0,26-6 0 0 0,39-5 0 0 0,47-2 0 0 0,49-3 0 0 0,34-7 0 0 0,30-3 0 0 0,21 0 0 0 0,7 3 0 0 0,12-6 0 0 0,7 1 0 0 0,38-13 0 0 0,5-2 0 0 0,-14 4 0 0 0,-21-1 0 0 0,-34 3 0 0 0,-37 6 0 0 0,-30 5 0 0 0,-23 5 0 0 0,-15 3 0 0 0,-8 3 0 0 0,-41 0 0 0 0,-35 1 0 0 0,-41 15 0 0 0,-29 12 0 0 0,-27 1 0 0 0,-27 10 0 0 0,-31 14 0 0 0,-5 5 0 0 0,9-8 0 0 0,21-5 0 0 0,31-2 0 0 0,31-9 0 0 0,26-10 0 0 0,11-9 0 0 0,25-8 0 0 0,48-4 0 0 0,59-3 0 0 0,49-1 0 0 0,48-9 0 0 0,33-16 0 0 0,21-12 0 0 0,2-6 0 0 0,-14-3 0 0 0,-27-2 0 0 0,-29 9 0 0 0,-33 3 0 0 0,-29 8 0 0 0,-21 9 0 0 0,-15 7 0 0 0,-23 7 0 0 0,-25 4 0 0 0,-26 2 0 0 0,-25 9 0 0 0,-18 10 0 0 0,-35 9 0 0 0,-8 0 0 0 0,8-5 0 0 0,5 1 0 0 0,13-3 0 0 0,13-6 0 0 0,10-5 0 0 0,17 3 0 0 0,7-1 0 0 0,-5-2 0 0 0,-2-3 0 0 0,-2-3 0 0 0,15-1 0 0 0,48-3 0 0 0,44 0 0 0 0,41-7 0 0 0,32-4 0 0 0,15-6 0 0 0,4-1 0 0 0,-2-4 0 0 0,-12-6 0 0 0,-23 2 0 0 0,-16-3 0 0 0,-19 5 0 0 0,-15 6 0 0 0,-12 6 0 0 0,-7 4 0 0 0,-6 5 0 0 0,-39 2 0 0 0,-56 2 0 0 0,-63 7 0 0 0,-50 11 0 0 0,-39 16 0 0 0,-15 2 0 0 0,0 2 0 0 0,9 2 0 0 0,18-6 0 0 0,20-9 0 0 0,32-9 0 0 0,32 0 0 0 0,21-3 0 0 0,17-3 0 0 0,14-5 0 0 0,24-2 0 0 0,32-2 0 0 0,38-2 0 0 0,35-1 0 0 0,42-7 0 0 0,46-10 0 0 0,24-1 0 0 0,12-6 0 0 0,8-5 0 0 0,-16 2 0 0 0,-18-1 0 0 0,-29 3 0 0 0,-33 8 0 0 0,-19-2 0 0 0,-18 3 0 0 0,-14 5 0 0 0,-30 4 0 0 0,-28 3 0 0 0,-95 3 0 0 0,-67 1 0 0 0,-57 2 0 0 0,-44-1 0 0 0,-34 1 0 0 0,-4 7 0 0 0,5 3 0 0 0,24-2 0 0 0,22-1 0 0 0,38-2 0 0 0,49-3 0 0 0,44-1 0 0 0,36-2 0 0 0,25 0 0 0 0,29 0 0 0 0,86-8 0 0 0,63-9 0 0 0,48-10 0 0 0,62-15 0 0 0,28-14 0 0 0,-7 1 0 0 0,-32 4 0 0 0,-37 2 0 0 0,-36 3 0 0 0,-35 9 0 0 0,-28 11 0 0 0,-22 9 0 0 0,-35 8 0 0 0,-36 6 0 0 0,-76 3 0 0 0,-59 2 0 0 0,-49 0 0 0 0,-73 0 0 0 0,-19-1 0 0 0,9 0 0 0 0,38 8 0 0 0,37 1 0 0 0,46-1 0 0 0,42-1 0 0 0,33-3 0 0 0,24-2 0 0 0,14-1 0 0 0,7-1 0 0 0,3-2 0 0 0,-1-6 0 0 0,-1-3 0 0 0,-2-7 0 0 0,-2-1 0 0 0,-9-12 0 0 0,-3-8 0 0 0,-1 3 0 0 0,2-1 0 0 0,2 6 0 0 0,17 16 0 0 0,36 17 0 0 0,61 23 0 0 0,78 22 0 0 0,81 10 0 0 0,40 2 0 0 0,55-1 0 0 0,-5-4 0 0 0,-40-11 0 0 0,-46-13 0 0 0,-53-11 0 0 0,-50-10 0 0 0,-38-6 0 0 0,-42 3 0 0 0,-80 1 0 0 0,-70 6 0 0 0,-62 1 0 0 0,-39-3 0 0 0,-14-2 0 0 0,-13-4 0 0 0,10 5 0 0 0,36 0 0 0 0,36-1 0 0 0,28 5 0 0 0,20-1 0 0 0,21-2 0 0 0,17-3 0 0 0,11-4 0 0 0,9-1 0 0 0,-4-3 0 0 0,0-1 0 0 0,1 0 0 0 0,1-1 0 0 0,1 0 0 0 0,1 1 0 0 0,1-1 0 0 0,1 1 0 0 0,0 0 0 0 0,0 0 0 0 0,14 0 0 0 0,28 0 0 0 0,57 7 0 0 0,64 3 0 0 0,48 0 0 0 0,83-3 0 0 0,29-2 0 0 0,-4-1 0 0 0,-27-2 0 0 0,-34-2 0 0 0,-39 0 0 0 0,-34 0 0 0 0,-27-1 0 0 0,-25 1 0 0 0,-22 0 0 0 0,-13 0 0 0 0,-11-1 0 0 0,-11 1 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08T04:46:21.38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6783 12049 16383 0 0,'-7'0'0'0'0,"-10"0"0"0"0,-10 0 0 0 0,-7 0 0 0 0,-5 0 0 0 0,-4 0 0 0 0,-1 0 0 0 0,-1 0 0 0 0,0 0 0 0 0,15 0 0 0 0,42 0 0 0 0,33 0 0 0 0,17 0 0 0 0,5 0 0 0 0,13 0 0 0 0,8 0 0 0 0,-4 0 0 0 0,-9 0 0 0 0,-9 0 0 0 0,-32 7 0 0 0,-28 3 0 0 0,-22-1 0 0 0,-24 6 0 0 0,-19 0 0 0 0,-23 5 0 0 0,-10 6 0 0 0,1-1 0 0 0,10-4 0 0 0,12-7 0 0 0,9-5 0 0 0,30-4 0 0 0,35-4 0 0 0,31-1 0 0 0,38 0 0 0 0,23-2 0 0 0,1 1 0 0 0,-9 0 0 0 0,-11 1 0 0 0,-13-1 0 0 0,-17-6 0 0 0,-23-10 0 0 0,-32-2 0 0 0,-21 2 0 0 0,-14-3 0 0 0,-28-6 0 0 0,-11 2 0 0 0,2 5 0 0 0,7 5 0 0 0,8 6 0 0 0,8 3 0 0 0,6 4 0 0 0,4 1 0 0 0,3 1 0 0 0,1 0 0 0 0,0 0 0 0 0,0 0 0 0 0,0-1 0 0 0,0 0 0 0 0,0 1 0 0 0,6 6 0 0 0,10 10 0 0 0,9 10 0 0 0,8 7 0 0 0,-2-3 0 0 0,0-13 0 0 0,3-17 0 0 0,17-16 0 0 0,22-6 0 0 0,27-6 0 0 0,12 1 0 0 0,8-2 0 0 0,-2 3 0 0 0,-20 7 0 0 0,-28 5 0 0 0,-26 6 0 0 0,-21 11 0 0 0,-14 5 0 0 0,-9 1 0 0 0,-4-2 0 0 0,5 6 0 0 0,17 0 0 0 0,27-2 0 0 0,43 12 0 0 0,35 1 0 0 0,26-3 0 0 0,10 2 0 0 0,-8-4 0 0 0,-15-4 0 0 0,-16-6 0 0 0,-22-11 0 0 0,-20-13 0 0 0,-31-12 0 0 0,-30-8 0 0 0,-20 1 0 0 0,-15-1 0 0 0,-14 5 0 0 0,0 8 0 0 0,4 8 0 0 0,0 5 0 0 0,-3 4 0 0 0,-4 4 0 0 0,4 0 0 0 0,7 2 0 0 0,14 7 0 0 0,17 9 0 0 0,29 17 0 0 0,22 2 0 0 0,24 2 0 0 0,12-6 0 0 0,11 0 0 0 0,11-7 0 0 0,0-7 0 0 0,-21-7 0 0 0,-26-6 0 0 0,-25-10 0 0 0,-28-6 0 0 0,-16-8 0 0 0,-16 0 0 0 0,-6 1 0 0 0,-6 5 0 0 0,1 5 0 0 0,-2 2 0 0 0,3 3 0 0 0,14 9 0 0 0,15 10 0 0 0,15 10 0 0 0,19 1 0 0 0,25 2 0 0 0,16-3 0 0 0,9-7 0 0 0,5-7 0 0 0,-14-5 0 0 0,-20-4 0 0 0,-20-3 0 0 0,-3-2 0 0 0,9 0 0 0 0,17 0 0 0 0,21 0 0 0 0,10 0 0 0 0,5 0 0 0 0,0 1 0 0 0,-2 0 0 0 0,-17 0 0 0 0,-45-8 0 0 0,-42-9 0 0 0,-35-9 0 0 0,-32-1 0 0 0,-18 5 0 0 0,0 6 0 0 0,8 6 0 0 0,18 4 0 0 0,21 3 0 0 0,18 3 0 0 0,28 1 0 0 0,44 0 0 0 0,66 7 0 0 0,50 3 0 0 0,35-1 0 0 0,36-2 0 0 0,8-10 0 0 0,15-4 0 0 0,-15-9 0 0 0,-32-1 0 0 0,-37 1 0 0 0,-33 4 0 0 0,-25 3 0 0 0,-31 4 0 0 0,-30 2 0 0 0,-24 1 0 0 0,-16 1 0 0 0,-10 1 0 0 0,17-1 0 0 0,34 1 0 0 0,75 0 0 0 0,53 6 0 0 0,17 3 0 0 0,-3 0 0 0 0,-19-3 0 0 0,-26-1 0 0 0,-22-3 0 0 0,-19-1 0 0 0,-13-2 0 0 0,-23 8 0 0 0,-23 1 0 0 0,-35 7 0 0 0,-35 1 0 0 0,-28 5 0 0 0,-21 6 0 0 0,-12-2 0 0 0,-1-6 0 0 0,7-5 0 0 0,23 1 0 0 0,22-1 0 0 0,15-4 0 0 0,10-4 0 0 0,7-2 0 0 0,17-3 0 0 0,36-1 0 0 0,29-2 0 0 0,39 1 0 0 0,49-16 0 0 0,10-4 0 0 0,4-6 0 0 0,-15 1 0 0 0,-21 4 0 0 0,-44 7 0 0 0,-84 5 0 0 0,-67 4 0 0 0,-49 4 0 0 0,-22 1 0 0 0,-6 0 0 0 0,-11 2 0 0 0,9-1 0 0 0,19 0 0 0 0,19-1 0 0 0,26 1 0 0 0,22-1 0 0 0,18 0 0 0 0,13 0 0 0 0,14-7 0 0 0,15-11 0 0 0,24-1 0 0 0,43-12 0 0 0,20-2 0 0 0,13-1 0 0 0,-5-4 0 0 0,-9 6 0 0 0,-7 8 0 0 0,-7 8 0 0 0,-18 7 0 0 0,-23 4 0 0 0,-20 4 0 0 0,-15 2 0 0 0,-11 0 0 0 0,8 1 0 0 0,32-1 0 0 0,37 0 0 0 0,33 0 0 0 0,27 0 0 0 0,18-1 0 0 0,11 0 0 0 0,-1 0 0 0 0,-8 0 0 0 0,-3-8 0 0 0,-13-1 0 0 0,-18-1 0 0 0,-37 3 0 0 0,-57 9 0 0 0,-71 4 0 0 0,-37 9 0 0 0,-21 2 0 0 0,6 5 0 0 0,18-2 0 0 0,20-3 0 0 0,20-5 0 0 0,13-4 0 0 0,26-4 0 0 0,47-10 0 0 0,44-4 0 0 0,41-7 0 0 0,34-2 0 0 0,16-3 0 0 0,-3-7 0 0 0,-10 2 0 0 0,-22 6 0 0 0,-22 6 0 0 0,-19-1 0 0 0,-15 1 0 0 0,-10 4 0 0 0,-5 4 0 0 0,-3 2 0 0 0,-15 3 0 0 0,-19 2 0 0 0,-25 0 0 0 0,-24 1 0 0 0,-26-1 0 0 0,-31 8 0 0 0,-35 10 0 0 0,-24 1 0 0 0,1 6 0 0 0,6 5 0 0 0,20-2 0 0 0,12-7 0 0 0,19-5 0 0 0,12-7 0 0 0,14-4 0 0 0,12-3 0 0 0,33-3 0 0 0,28 0 0 0 0,44 0 0 0 0,30 0 0 0 0,17 0 0 0 0,9-7 0 0 0,2-2 0 0 0,-8 0 0 0 0,-12 3 0 0 0,-13 1 0 0 0,-9 3 0 0 0,-8 1 0 0 0,-4 2 0 0 0,-3 0 0 0 0,-2 0 0 0 0,9 0 0 0 0,1 1 0 0 0,1-1 0 0 0,-1-7 0 0 0,-2-3 0 0 0,6 1 0 0 0,0 2 0 0 0,-1 1 0 0 0,-2 3 0 0 0,-2 1 0 0 0,-33 2 0 0 0,-32-1 0 0 0,-36 2 0 0 0,-61-1 0 0 0,-48 1 0 0 0,-18-1 0 0 0,-1 0 0 0 0,8 0 0 0 0,26 0 0 0 0,31 0 0 0 0,27 0 0 0 0,21 0 0 0 0,15 0 0 0 0,38 0 0 0 0,29 0 0 0 0,20 8 0 0 0,17 9 0 0 0,8 2 0 0 0,9-2 0 0 0,-1-4 0 0 0,-4-5 0 0 0,-5-3 0 0 0,-7-2 0 0 0,-3-3 0 0 0,-4 0 0 0 0,-1-1 0 0 0,-2 1 0 0 0,1-1 0 0 0,-1 0 0 0 0,15 1 0 0 0,5 0 0 0 0,-1 0 0 0 0,4 0 0 0 0,-1 0 0 0 0,-5 0 0 0 0,3 0 0 0 0,5 0 0 0 0,-2 0 0 0 0,-3 0 0 0 0,1 0 0 0 0,-2 0 0 0 0,3 0 0 0 0,-2 0 0 0 0,-4 0 0 0 0,-5 0 0 0 0,-4 0 0 0 0,-32 7 0 0 0,-41 3 0 0 0,-39-1 0 0 0,-30-1 0 0 0,-22-3 0 0 0,-13-2 0 0 0,0-1 0 0 0,8-1 0 0 0,16-1 0 0 0,12 0 0 0 0,6-1 0 0 0,11 1 0 0 0,11-1 0 0 0,8 1 0 0 0,8 0 0 0 0,3 0 0 0 0,3 0 0 0 0,0 0 0 0 0,1 0 0 0 0,0 0 0 0 0,-1 0 0 0 0,0 0 0 0 0,-8 0 0 0 0,-3 0 0 0 0,30 7 0 0 0,48 10 0 0 0,42 2 0 0 0,17 6 0 0 0,1-3 0 0 0,-6-4 0 0 0,-9-5 0 0 0,-10 2 0 0 0,-7-1 0 0 0,-5-3 0 0 0,-4-4 0 0 0,-2-2 0 0 0,0-3 0 0 0,-1-1 0 0 0,1-1 0 0 0,0-1 0 0 0,0 0 0 0 0,8 1 0 0 0,3-1 0 0 0,7 1 0 0 0,0 0 0 0 0,-2 0 0 0 0,-4 0 0 0 0,-18 0 0 0 0,-23 0 0 0 0,-21 0 0 0 0,-16 0 0 0 0,-19 0 0 0 0,-24 0 0 0 0,-8 0 0 0 0,-14 0 0 0 0,-13 0 0 0 0,-11 0 0 0 0,-2 0 0 0 0,5 0 0 0 0,-2 0 0 0 0,12 0 0 0 0,7 0 0 0 0,-2 0 0 0 0,8 0 0 0 0,11 0 0 0 0,11 0 0 0 0,10 0 0 0 0,-2 0 0 0 0,3 0 0 0 0,3 0 0 0 0,2 0 0 0 0,3 0 0 0 0,16 0 0 0 0,28 0 0 0 0,37 0 0 0 0,26 0 0 0 0,18 0 0 0 0,18 0 0 0 0,14 0 0 0 0,10 0 0 0 0,7 0 0 0 0,-4 0 0 0 0,-8 0 0 0 0,-2 0 0 0 0,23 0 0 0 0,12 0 0 0 0,-6 0 0 0 0,10 0 0 0 0,-7 0 0 0 0,-20 0 0 0 0,-25 0 0 0 0,-15 0 0 0 0,-14 0 0 0 0,-12 0 0 0 0,-10 0 0 0 0,-5 0 0 0 0,-3 0 0 0 0,-1 0 0 0 0,6 0 0 0 0,11 0 0 0 0,10 0 0 0 0,8 0 0 0 0,5 0 0 0 0,5 0 0 0 0,-6 0 0 0 0,-2 0 0 0 0,-6 0 0 0 0,-8 0 0 0 0,-8 0 0 0 0,-7 0 0 0 0,5-8 0 0 0,-1-1 0 0 0,-2-1 0 0 0,-2-5 0 0 0,6 0 0 0 0,0 3 0 0 0,-24 2 0 0 0,-39 4 0 0 0,-40 3 0 0 0,-42 2 0 0 0,-41 0 0 0 0,-36 2 0 0 0,-41-1 0 0 0,-22 1 0 0 0,0 0 0 0 0,15-1 0 0 0,24-7 0 0 0,29-3 0 0 0,27 1 0 0 0,29 2 0 0 0,26 1 0 0 0,19 3 0 0 0,12 1 0 0 0,8 1 0 0 0,17 1 0 0 0,36 1 0 0 0,29-1 0 0 0,31 0 0 0 0,32 1 0 0 0,21-1 0 0 0,17 0 0 0 0,8 0 0 0 0,0 0 0 0 0,-11 0 0 0 0,-7 0 0 0 0,-3-7 0 0 0,-18-3 0 0 0,-11-7 0 0 0,-10 0 0 0 0,-4 2 0 0 0,-10 5 0 0 0,-10 3 0 0 0,-9 2 0 0 0,-8 4 0 0 0,4-7 0 0 0,-1-1 0 0 0,-1-7 0 0 0,-2-1 0 0 0,-3 3 0 0 0,0 4 0 0 0,-3 3 0 0 0,1 3 0 0 0,6 2 0 0 0,3 2 0 0 0,-1 0 0 0 0,-2 1 0 0 0,6 0 0 0 0,0-1 0 0 0,-2 1 0 0 0,-17-1 0 0 0,-38 0 0 0 0,-39 0 0 0 0,-37 0 0 0 0,-26 0 0 0 0,-25 8 0 0 0,-13 9 0 0 0,-19 9 0 0 0,-12 1 0 0 0,1 2 0 0 0,16-3 0 0 0,18 1 0 0 0,12 4 0 0 0,19-4 0 0 0,20-7 0 0 0,18-6 0 0 0,12-6 0 0 0,9-4 0 0 0,6-3 0 0 0,16-1 0 0 0,42-1 0 0 0,40 0 0 0 0,33 7 0 0 0,66 3 0 0 0,37-1 0 0 0,8-1 0 0 0,5-1 0 0 0,-9-3 0 0 0,-17-1 0 0 0,-16-2 0 0 0,-15 0 0 0 0,-10 0 0 0 0,-14-7 0 0 0,-14-4 0 0 0,-11-6 0 0 0,-8 0 0 0 0,-4 2 0 0 0,-11-3 0 0 0,-10 1 0 0 0,-3 4 0 0 0,-4-4 0 0 0,-5 1 0 0 0,3 4 0 0 0,5 4 0 0 0,8-5 0 0 0,-1-7 0 0 0,9 0 0 0 0,6 3 0 0 0,-4 5 0 0 0,-8-3 0 0 0,-2 1 0 0 0,-6 2 0 0 0,-7 5 0 0 0,-27 2 0 0 0,-49 2 0 0 0,-51 2 0 0 0,-42 1 0 0 0,-47 8 0 0 0,-48 10 0 0 0,-33 2 0 0 0,-20 4 0 0 0,-10 7 0 0 0,4 4 0 0 0,25 4 0 0 0,32-4 0 0 0,28-9 0 0 0,31-1 0 0 0,18-5 0 0 0,25-6 0 0 0,22-5 0 0 0,19-4 0 0 0,12-3 0 0 0,1-2 0 0 0,2-1 0 0 0,2 0 0 0 0,2 0 0 0 0,-13 0 0 0 0,-12 0 0 0 0,0 1 0 0 0,-4 0 0 0 0,4 0 0 0 0,0-8 0 0 0,4-2 0 0 0,6 1 0 0 0,7 2 0 0 0,4 1 0 0 0,4 3 0 0 0,2 1 0 0 0,2 2 0 0 0,22 0 0 0 0,29 0 0 0 0,35 0 0 0 0,33 1 0 0 0,39-1 0 0 0,37 0 0 0 0,44 1 0 0 0,40-1 0 0 0,31 0 0 0 0,13 0 0 0 0,-10 0 0 0 0,-23 0 0 0 0,-32 0 0 0 0,-37 0 0 0 0,-34 0 0 0 0,-36 0 0 0 0,-27 0 0 0 0,-22 0 0 0 0,-13 0 0 0 0,-7 0 0 0 0,-3 0 0 0 0,-1 0 0 0 0,1 0 0 0 0,2 0 0 0 0,1 0 0 0 0,2 0 0 0 0,0 0 0 0 0,-13 0 0 0 0,-20 0 0 0 0,-33 0 0 0 0,-35 0 0 0 0,-44 0 0 0 0,-48 0 0 0 0,-35 0 0 0 0,-31 7 0 0 0,-22 10 0 0 0,8 2 0 0 0,13-2 0 0 0,15-4 0 0 0,19-5 0 0 0,20-2 0 0 0,22-4 0 0 0,29-1 0 0 0,25-2 0 0 0,21 1 0 0 0,15-1 0 0 0,8 0 0 0 0,4 1 0 0 0,-5-1 0 0 0,-2 1 0 0 0,-2 0 0 0 0,2 0 0 0 0,-7 0 0 0 0,-1 0 0 0 0,1 0 0 0 0,3 0 0 0 0,2 0 0 0 0,2 0 0 0 0,3 0 0 0 0,0 0 0 0 0,1 0 0 0 0,15 0 0 0 0,27 0 0 0 0,35-7 0 0 0,50-11 0 0 0,38-1 0 0 0,52-12 0 0 0,24-1 0 0 0,23 4 0 0 0,3 1 0 0 0,-6 4 0 0 0,-20 6 0 0 0,-27 6 0 0 0,-29 5 0 0 0,-31 4 0 0 0,-27 1 0 0 0,-21 2 0 0 0,-13 0 0 0 0,-30 1 0 0 0,-26-1 0 0 0,-27-1 0 0 0,-22 1 0 0 0,-23-1 0 0 0,-22 0 0 0 0,-22 0 0 0 0,-35 0 0 0 0,-12 0 0 0 0,0 0 0 0 0,14 0 0 0 0,26 0 0 0 0,21 0 0 0 0,20 0 0 0 0,34 0 0 0 0,47 0 0 0 0,55 0 0 0 0,40 0 0 0 0,43 0 0 0 0,109-22 0 0 0,65-15 0 0 0,10-8 0 0 0,-19-4 0 0 0,-45 7 0 0 0,-58 2 0 0 0,-55 9 0 0 0,-42 9 0 0 0,-32 9 0 0 0,-26-1 0 0 0,-34-6 0 0 0,-69-21 0 0 0,-46-11 0 0 0,-40 3 0 0 0,-24-4 0 0 0,-27 6 0 0 0,-15 12 0 0 0,-1 11 0 0 0,8 10 0 0 0,18 7 0 0 0,26 5 0 0 0,27 3 0 0 0,30 1 0 0 0,26 1 0 0 0,19-1 0 0 0,14-1 0 0 0,23 8 0 0 0,52 9 0 0 0,59 1 0 0 0,44 5 0 0 0,38-1 0 0 0,27-5 0 0 0,10-6 0 0 0,-1-4 0 0 0,-26-4 0 0 0,-36-3 0 0 0,-42 7 0 0 0,-45 0 0 0 0,-61 23 0 0 0,-73 27 0 0 0,-45 18 0 0 0,-23 4 0 0 0,-1-11 0 0 0,3-4 0 0 0,20-12 0 0 0,30-8 0 0 0,26-12 0 0 0,38-11 0 0 0,48-9 0 0 0,42-8 0 0 0,35-11 0 0 0,15-5 0 0 0,13 0 0 0 0,-8-6 0 0 0,-8-8 0 0 0,-14 1 0 0 0,-37 5 0 0 0,-35 5 0 0 0,-43 5 0 0 0,-75 19 0 0 0,-65 7 0 0 0,-34 9 0 0 0,-50-1 0 0 0,4 4 0 0 0,28 3 0 0 0,44-3 0 0 0,44-7 0 0 0,37-7 0 0 0,26-6 0 0 0,39-5 0 0 0,47-2 0 0 0,49-3 0 0 0,34-7 0 0 0,30-3 0 0 0,21 0 0 0 0,7 3 0 0 0,12-6 0 0 0,7 1 0 0 0,38-13 0 0 0,5-2 0 0 0,-14 4 0 0 0,-21-1 0 0 0,-34 3 0 0 0,-37 6 0 0 0,-30 5 0 0 0,-23 5 0 0 0,-15 3 0 0 0,-8 3 0 0 0,-41 0 0 0 0,-35 1 0 0 0,-41 15 0 0 0,-29 12 0 0 0,-27 1 0 0 0,-27 10 0 0 0,-31 14 0 0 0,-5 5 0 0 0,9-8 0 0 0,21-5 0 0 0,31-2 0 0 0,31-9 0 0 0,26-10 0 0 0,11-9 0 0 0,25-8 0 0 0,48-4 0 0 0,59-3 0 0 0,49-1 0 0 0,48-9 0 0 0,33-16 0 0 0,21-12 0 0 0,2-6 0 0 0,-14-3 0 0 0,-27-2 0 0 0,-29 9 0 0 0,-33 3 0 0 0,-29 8 0 0 0,-21 9 0 0 0,-15 7 0 0 0,-23 7 0 0 0,-25 4 0 0 0,-26 2 0 0 0,-25 9 0 0 0,-18 10 0 0 0,-35 9 0 0 0,-8 0 0 0 0,8-5 0 0 0,5 1 0 0 0,13-3 0 0 0,13-6 0 0 0,10-5 0 0 0,17 3 0 0 0,7-1 0 0 0,-5-2 0 0 0,-2-3 0 0 0,-2-3 0 0 0,15-1 0 0 0,48-3 0 0 0,44 0 0 0 0,41-7 0 0 0,32-4 0 0 0,15-6 0 0 0,4-1 0 0 0,-2-4 0 0 0,-12-6 0 0 0,-23 2 0 0 0,-16-3 0 0 0,-19 5 0 0 0,-15 6 0 0 0,-12 6 0 0 0,-7 4 0 0 0,-6 5 0 0 0,-39 2 0 0 0,-56 2 0 0 0,-63 7 0 0 0,-50 11 0 0 0,-39 16 0 0 0,-15 2 0 0 0,0 2 0 0 0,9 2 0 0 0,18-6 0 0 0,20-9 0 0 0,32-9 0 0 0,32 0 0 0 0,21-3 0 0 0,17-3 0 0 0,14-5 0 0 0,24-2 0 0 0,32-2 0 0 0,38-2 0 0 0,35-1 0 0 0,42-7 0 0 0,46-10 0 0 0,24-1 0 0 0,12-6 0 0 0,8-5 0 0 0,-16 2 0 0 0,-18-1 0 0 0,-29 3 0 0 0,-33 8 0 0 0,-19-2 0 0 0,-18 3 0 0 0,-14 5 0 0 0,-30 4 0 0 0,-28 3 0 0 0,-95 3 0 0 0,-67 1 0 0 0,-57 2 0 0 0,-44-1 0 0 0,-34 1 0 0 0,-4 7 0 0 0,5 3 0 0 0,24-2 0 0 0,22-1 0 0 0,38-2 0 0 0,49-3 0 0 0,44-1 0 0 0,36-2 0 0 0,25 0 0 0 0,29 0 0 0 0,86-8 0 0 0,63-9 0 0 0,48-10 0 0 0,62-15 0 0 0,28-14 0 0 0,-7 1 0 0 0,-32 4 0 0 0,-37 2 0 0 0,-36 3 0 0 0,-35 9 0 0 0,-28 11 0 0 0,-22 9 0 0 0,-35 8 0 0 0,-36 6 0 0 0,-76 3 0 0 0,-59 2 0 0 0,-49 0 0 0 0,-73 0 0 0 0,-19-1 0 0 0,9 0 0 0 0,38 8 0 0 0,37 1 0 0 0,46-1 0 0 0,42-1 0 0 0,33-3 0 0 0,24-2 0 0 0,14-1 0 0 0,7-1 0 0 0,3-2 0 0 0,-1-6 0 0 0,-1-3 0 0 0,-2-7 0 0 0,-2-1 0 0 0,-9-12 0 0 0,-3-8 0 0 0,-1 3 0 0 0,2-1 0 0 0,2 6 0 0 0,17 16 0 0 0,36 17 0 0 0,61 23 0 0 0,78 22 0 0 0,81 10 0 0 0,40 2 0 0 0,55-1 0 0 0,-5-4 0 0 0,-40-11 0 0 0,-46-13 0 0 0,-53-11 0 0 0,-50-10 0 0 0,-38-6 0 0 0,-42 3 0 0 0,-80 1 0 0 0,-70 6 0 0 0,-62 1 0 0 0,-39-3 0 0 0,-14-2 0 0 0,-13-4 0 0 0,10 5 0 0 0,36 0 0 0 0,36-1 0 0 0,28 5 0 0 0,20-1 0 0 0,21-2 0 0 0,17-3 0 0 0,11-4 0 0 0,9-1 0 0 0,-4-3 0 0 0,0-1 0 0 0,1 0 0 0 0,1-1 0 0 0,1 0 0 0 0,1 1 0 0 0,1-1 0 0 0,1 1 0 0 0,0 0 0 0 0,0 0 0 0 0,14 0 0 0 0,28 0 0 0 0,57 7 0 0 0,64 3 0 0 0,48 0 0 0 0,83-3 0 0 0,29-2 0 0 0,-4-1 0 0 0,-27-2 0 0 0,-34-2 0 0 0,-39 0 0 0 0,-34 0 0 0 0,-27-1 0 0 0,-25 1 0 0 0,-22 0 0 0 0,-13 0 0 0 0,-11-1 0 0 0,-11 1 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08T04:46:21.38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6783 12049 16383 0 0,'-7'0'0'0'0,"-10"0"0"0"0,-10 0 0 0 0,-7 0 0 0 0,-5 0 0 0 0,-4 0 0 0 0,-1 0 0 0 0,-1 0 0 0 0,0 0 0 0 0,15 0 0 0 0,42 0 0 0 0,33 0 0 0 0,17 0 0 0 0,5 0 0 0 0,13 0 0 0 0,8 0 0 0 0,-4 0 0 0 0,-9 0 0 0 0,-9 0 0 0 0,-32 7 0 0 0,-28 3 0 0 0,-22-1 0 0 0,-24 6 0 0 0,-19 0 0 0 0,-23 5 0 0 0,-10 6 0 0 0,1-1 0 0 0,10-4 0 0 0,12-7 0 0 0,9-5 0 0 0,30-4 0 0 0,35-4 0 0 0,31-1 0 0 0,38 0 0 0 0,23-2 0 0 0,1 1 0 0 0,-9 0 0 0 0,-11 1 0 0 0,-13-1 0 0 0,-17-6 0 0 0,-23-10 0 0 0,-32-2 0 0 0,-21 2 0 0 0,-14-3 0 0 0,-28-6 0 0 0,-11 2 0 0 0,2 5 0 0 0,7 5 0 0 0,8 6 0 0 0,8 3 0 0 0,6 4 0 0 0,4 1 0 0 0,3 1 0 0 0,1 0 0 0 0,0 0 0 0 0,0 0 0 0 0,0-1 0 0 0,0 0 0 0 0,0 1 0 0 0,6 6 0 0 0,10 10 0 0 0,9 10 0 0 0,8 7 0 0 0,-2-3 0 0 0,0-13 0 0 0,3-17 0 0 0,17-16 0 0 0,22-6 0 0 0,27-6 0 0 0,12 1 0 0 0,8-2 0 0 0,-2 3 0 0 0,-20 7 0 0 0,-28 5 0 0 0,-26 6 0 0 0,-21 11 0 0 0,-14 5 0 0 0,-9 1 0 0 0,-4-2 0 0 0,5 6 0 0 0,17 0 0 0 0,27-2 0 0 0,43 12 0 0 0,35 1 0 0 0,26-3 0 0 0,10 2 0 0 0,-8-4 0 0 0,-15-4 0 0 0,-16-6 0 0 0,-22-11 0 0 0,-20-13 0 0 0,-31-12 0 0 0,-30-8 0 0 0,-20 1 0 0 0,-15-1 0 0 0,-14 5 0 0 0,0 8 0 0 0,4 8 0 0 0,0 5 0 0 0,-3 4 0 0 0,-4 4 0 0 0,4 0 0 0 0,7 2 0 0 0,14 7 0 0 0,17 9 0 0 0,29 17 0 0 0,22 2 0 0 0,24 2 0 0 0,12-6 0 0 0,11 0 0 0 0,11-7 0 0 0,0-7 0 0 0,-21-7 0 0 0,-26-6 0 0 0,-25-10 0 0 0,-28-6 0 0 0,-16-8 0 0 0,-16 0 0 0 0,-6 1 0 0 0,-6 5 0 0 0,1 5 0 0 0,-2 2 0 0 0,3 3 0 0 0,14 9 0 0 0,15 10 0 0 0,15 10 0 0 0,19 1 0 0 0,25 2 0 0 0,16-3 0 0 0,9-7 0 0 0,5-7 0 0 0,-14-5 0 0 0,-20-4 0 0 0,-20-3 0 0 0,-3-2 0 0 0,9 0 0 0 0,17 0 0 0 0,21 0 0 0 0,10 0 0 0 0,5 0 0 0 0,0 1 0 0 0,-2 0 0 0 0,-17 0 0 0 0,-45-8 0 0 0,-42-9 0 0 0,-35-9 0 0 0,-32-1 0 0 0,-18 5 0 0 0,0 6 0 0 0,8 6 0 0 0,18 4 0 0 0,21 3 0 0 0,18 3 0 0 0,28 1 0 0 0,44 0 0 0 0,66 7 0 0 0,50 3 0 0 0,35-1 0 0 0,36-2 0 0 0,8-10 0 0 0,15-4 0 0 0,-15-9 0 0 0,-32-1 0 0 0,-37 1 0 0 0,-33 4 0 0 0,-25 3 0 0 0,-31 4 0 0 0,-30 2 0 0 0,-24 1 0 0 0,-16 1 0 0 0,-10 1 0 0 0,17-1 0 0 0,34 1 0 0 0,75 0 0 0 0,53 6 0 0 0,17 3 0 0 0,-3 0 0 0 0,-19-3 0 0 0,-26-1 0 0 0,-22-3 0 0 0,-19-1 0 0 0,-13-2 0 0 0,-23 8 0 0 0,-23 1 0 0 0,-35 7 0 0 0,-35 1 0 0 0,-28 5 0 0 0,-21 6 0 0 0,-12-2 0 0 0,-1-6 0 0 0,7-5 0 0 0,23 1 0 0 0,22-1 0 0 0,15-4 0 0 0,10-4 0 0 0,7-2 0 0 0,17-3 0 0 0,36-1 0 0 0,29-2 0 0 0,39 1 0 0 0,49-16 0 0 0,10-4 0 0 0,4-6 0 0 0,-15 1 0 0 0,-21 4 0 0 0,-44 7 0 0 0,-84 5 0 0 0,-67 4 0 0 0,-49 4 0 0 0,-22 1 0 0 0,-6 0 0 0 0,-11 2 0 0 0,9-1 0 0 0,19 0 0 0 0,19-1 0 0 0,26 1 0 0 0,22-1 0 0 0,18 0 0 0 0,13 0 0 0 0,14-7 0 0 0,15-11 0 0 0,24-1 0 0 0,43-12 0 0 0,20-2 0 0 0,13-1 0 0 0,-5-4 0 0 0,-9 6 0 0 0,-7 8 0 0 0,-7 8 0 0 0,-18 7 0 0 0,-23 4 0 0 0,-20 4 0 0 0,-15 2 0 0 0,-11 0 0 0 0,8 1 0 0 0,32-1 0 0 0,37 0 0 0 0,33 0 0 0 0,27 0 0 0 0,18-1 0 0 0,11 0 0 0 0,-1 0 0 0 0,-8 0 0 0 0,-3-8 0 0 0,-13-1 0 0 0,-18-1 0 0 0,-37 3 0 0 0,-57 9 0 0 0,-71 4 0 0 0,-37 9 0 0 0,-21 2 0 0 0,6 5 0 0 0,18-2 0 0 0,20-3 0 0 0,20-5 0 0 0,13-4 0 0 0,26-4 0 0 0,47-10 0 0 0,44-4 0 0 0,41-7 0 0 0,34-2 0 0 0,16-3 0 0 0,-3-7 0 0 0,-10 2 0 0 0,-22 6 0 0 0,-22 6 0 0 0,-19-1 0 0 0,-15 1 0 0 0,-10 4 0 0 0,-5 4 0 0 0,-3 2 0 0 0,-15 3 0 0 0,-19 2 0 0 0,-25 0 0 0 0,-24 1 0 0 0,-26-1 0 0 0,-31 8 0 0 0,-35 10 0 0 0,-24 1 0 0 0,1 6 0 0 0,6 5 0 0 0,20-2 0 0 0,12-7 0 0 0,19-5 0 0 0,12-7 0 0 0,14-4 0 0 0,12-3 0 0 0,33-3 0 0 0,28 0 0 0 0,44 0 0 0 0,30 0 0 0 0,17 0 0 0 0,9-7 0 0 0,2-2 0 0 0,-8 0 0 0 0,-12 3 0 0 0,-13 1 0 0 0,-9 3 0 0 0,-8 1 0 0 0,-4 2 0 0 0,-3 0 0 0 0,-2 0 0 0 0,9 0 0 0 0,1 1 0 0 0,1-1 0 0 0,-1-7 0 0 0,-2-3 0 0 0,6 1 0 0 0,0 2 0 0 0,-1 1 0 0 0,-2 3 0 0 0,-2 1 0 0 0,-33 2 0 0 0,-32-1 0 0 0,-36 2 0 0 0,-61-1 0 0 0,-48 1 0 0 0,-18-1 0 0 0,-1 0 0 0 0,8 0 0 0 0,26 0 0 0 0,31 0 0 0 0,27 0 0 0 0,21 0 0 0 0,15 0 0 0 0,38 0 0 0 0,29 0 0 0 0,20 8 0 0 0,17 9 0 0 0,8 2 0 0 0,9-2 0 0 0,-1-4 0 0 0,-4-5 0 0 0,-5-3 0 0 0,-7-2 0 0 0,-3-3 0 0 0,-4 0 0 0 0,-1-1 0 0 0,-2 1 0 0 0,1-1 0 0 0,-1 0 0 0 0,15 1 0 0 0,5 0 0 0 0,-1 0 0 0 0,4 0 0 0 0,-1 0 0 0 0,-5 0 0 0 0,3 0 0 0 0,5 0 0 0 0,-2 0 0 0 0,-3 0 0 0 0,1 0 0 0 0,-2 0 0 0 0,3 0 0 0 0,-2 0 0 0 0,-4 0 0 0 0,-5 0 0 0 0,-4 0 0 0 0,-32 7 0 0 0,-41 3 0 0 0,-39-1 0 0 0,-30-1 0 0 0,-22-3 0 0 0,-13-2 0 0 0,0-1 0 0 0,8-1 0 0 0,16-1 0 0 0,12 0 0 0 0,6-1 0 0 0,11 1 0 0 0,11-1 0 0 0,8 1 0 0 0,8 0 0 0 0,3 0 0 0 0,3 0 0 0 0,0 0 0 0 0,1 0 0 0 0,0 0 0 0 0,-1 0 0 0 0,0 0 0 0 0,-8 0 0 0 0,-3 0 0 0 0,30 7 0 0 0,48 10 0 0 0,42 2 0 0 0,17 6 0 0 0,1-3 0 0 0,-6-4 0 0 0,-9-5 0 0 0,-10 2 0 0 0,-7-1 0 0 0,-5-3 0 0 0,-4-4 0 0 0,-2-2 0 0 0,0-3 0 0 0,-1-1 0 0 0,1-1 0 0 0,0-1 0 0 0,0 0 0 0 0,8 1 0 0 0,3-1 0 0 0,7 1 0 0 0,0 0 0 0 0,-2 0 0 0 0,-4 0 0 0 0,-18 0 0 0 0,-23 0 0 0 0,-21 0 0 0 0,-16 0 0 0 0,-19 0 0 0 0,-24 0 0 0 0,-8 0 0 0 0,-14 0 0 0 0,-13 0 0 0 0,-11 0 0 0 0,-2 0 0 0 0,5 0 0 0 0,-2 0 0 0 0,12 0 0 0 0,7 0 0 0 0,-2 0 0 0 0,8 0 0 0 0,11 0 0 0 0,11 0 0 0 0,10 0 0 0 0,-2 0 0 0 0,3 0 0 0 0,3 0 0 0 0,2 0 0 0 0,3 0 0 0 0,16 0 0 0 0,28 0 0 0 0,37 0 0 0 0,26 0 0 0 0,18 0 0 0 0,18 0 0 0 0,14 0 0 0 0,10 0 0 0 0,7 0 0 0 0,-4 0 0 0 0,-8 0 0 0 0,-2 0 0 0 0,23 0 0 0 0,12 0 0 0 0,-6 0 0 0 0,10 0 0 0 0,-7 0 0 0 0,-20 0 0 0 0,-25 0 0 0 0,-15 0 0 0 0,-14 0 0 0 0,-12 0 0 0 0,-10 0 0 0 0,-5 0 0 0 0,-3 0 0 0 0,-1 0 0 0 0,6 0 0 0 0,11 0 0 0 0,10 0 0 0 0,8 0 0 0 0,5 0 0 0 0,5 0 0 0 0,-6 0 0 0 0,-2 0 0 0 0,-6 0 0 0 0,-8 0 0 0 0,-8 0 0 0 0,-7 0 0 0 0,5-8 0 0 0,-1-1 0 0 0,-2-1 0 0 0,-2-5 0 0 0,6 0 0 0 0,0 3 0 0 0,-24 2 0 0 0,-39 4 0 0 0,-40 3 0 0 0,-42 2 0 0 0,-41 0 0 0 0,-36 2 0 0 0,-41-1 0 0 0,-22 1 0 0 0,0 0 0 0 0,15-1 0 0 0,24-7 0 0 0,29-3 0 0 0,27 1 0 0 0,29 2 0 0 0,26 1 0 0 0,19 3 0 0 0,12 1 0 0 0,8 1 0 0 0,17 1 0 0 0,36 1 0 0 0,29-1 0 0 0,31 0 0 0 0,32 1 0 0 0,21-1 0 0 0,17 0 0 0 0,8 0 0 0 0,0 0 0 0 0,-11 0 0 0 0,-7 0 0 0 0,-3-7 0 0 0,-18-3 0 0 0,-11-7 0 0 0,-10 0 0 0 0,-4 2 0 0 0,-10 5 0 0 0,-10 3 0 0 0,-9 2 0 0 0,-8 4 0 0 0,4-7 0 0 0,-1-1 0 0 0,-1-7 0 0 0,-2-1 0 0 0,-3 3 0 0 0,0 4 0 0 0,-3 3 0 0 0,1 3 0 0 0,6 2 0 0 0,3 2 0 0 0,-1 0 0 0 0,-2 1 0 0 0,6 0 0 0 0,0-1 0 0 0,-2 1 0 0 0,-17-1 0 0 0,-38 0 0 0 0,-39 0 0 0 0,-37 0 0 0 0,-26 0 0 0 0,-25 8 0 0 0,-13 9 0 0 0,-19 9 0 0 0,-12 1 0 0 0,1 2 0 0 0,16-3 0 0 0,18 1 0 0 0,12 4 0 0 0,19-4 0 0 0,20-7 0 0 0,18-6 0 0 0,12-6 0 0 0,9-4 0 0 0,6-3 0 0 0,16-1 0 0 0,42-1 0 0 0,40 0 0 0 0,33 7 0 0 0,66 3 0 0 0,37-1 0 0 0,8-1 0 0 0,5-1 0 0 0,-9-3 0 0 0,-17-1 0 0 0,-16-2 0 0 0,-15 0 0 0 0,-10 0 0 0 0,-14-7 0 0 0,-14-4 0 0 0,-11-6 0 0 0,-8 0 0 0 0,-4 2 0 0 0,-11-3 0 0 0,-10 1 0 0 0,-3 4 0 0 0,-4-4 0 0 0,-5 1 0 0 0,3 4 0 0 0,5 4 0 0 0,8-5 0 0 0,-1-7 0 0 0,9 0 0 0 0,6 3 0 0 0,-4 5 0 0 0,-8-3 0 0 0,-2 1 0 0 0,-6 2 0 0 0,-7 5 0 0 0,-27 2 0 0 0,-49 2 0 0 0,-51 2 0 0 0,-42 1 0 0 0,-47 8 0 0 0,-48 10 0 0 0,-33 2 0 0 0,-20 4 0 0 0,-10 7 0 0 0,4 4 0 0 0,25 4 0 0 0,32-4 0 0 0,28-9 0 0 0,31-1 0 0 0,18-5 0 0 0,25-6 0 0 0,22-5 0 0 0,19-4 0 0 0,12-3 0 0 0,1-2 0 0 0,2-1 0 0 0,2 0 0 0 0,2 0 0 0 0,-13 0 0 0 0,-12 0 0 0 0,0 1 0 0 0,-4 0 0 0 0,4 0 0 0 0,0-8 0 0 0,4-2 0 0 0,6 1 0 0 0,7 2 0 0 0,4 1 0 0 0,4 3 0 0 0,2 1 0 0 0,2 2 0 0 0,22 0 0 0 0,29 0 0 0 0,35 0 0 0 0,33 1 0 0 0,39-1 0 0 0,37 0 0 0 0,44 1 0 0 0,40-1 0 0 0,31 0 0 0 0,13 0 0 0 0,-10 0 0 0 0,-23 0 0 0 0,-32 0 0 0 0,-37 0 0 0 0,-34 0 0 0 0,-36 0 0 0 0,-27 0 0 0 0,-22 0 0 0 0,-13 0 0 0 0,-7 0 0 0 0,-3 0 0 0 0,-1 0 0 0 0,1 0 0 0 0,2 0 0 0 0,1 0 0 0 0,2 0 0 0 0,0 0 0 0 0,-13 0 0 0 0,-20 0 0 0 0,-33 0 0 0 0,-35 0 0 0 0,-44 0 0 0 0,-48 0 0 0 0,-35 0 0 0 0,-31 7 0 0 0,-22 10 0 0 0,8 2 0 0 0,13-2 0 0 0,15-4 0 0 0,19-5 0 0 0,20-2 0 0 0,22-4 0 0 0,29-1 0 0 0,25-2 0 0 0,21 1 0 0 0,15-1 0 0 0,8 0 0 0 0,4 1 0 0 0,-5-1 0 0 0,-2 1 0 0 0,-2 0 0 0 0,2 0 0 0 0,-7 0 0 0 0,-1 0 0 0 0,1 0 0 0 0,3 0 0 0 0,2 0 0 0 0,2 0 0 0 0,3 0 0 0 0,0 0 0 0 0,1 0 0 0 0,15 0 0 0 0,27 0 0 0 0,35-7 0 0 0,50-11 0 0 0,38-1 0 0 0,52-12 0 0 0,24-1 0 0 0,23 4 0 0 0,3 1 0 0 0,-6 4 0 0 0,-20 6 0 0 0,-27 6 0 0 0,-29 5 0 0 0,-31 4 0 0 0,-27 1 0 0 0,-21 2 0 0 0,-13 0 0 0 0,-30 1 0 0 0,-26-1 0 0 0,-27-1 0 0 0,-22 1 0 0 0,-23-1 0 0 0,-22 0 0 0 0,-22 0 0 0 0,-35 0 0 0 0,-12 0 0 0 0,0 0 0 0 0,14 0 0 0 0,26 0 0 0 0,21 0 0 0 0,20 0 0 0 0,34 0 0 0 0,47 0 0 0 0,55 0 0 0 0,40 0 0 0 0,43 0 0 0 0,109-22 0 0 0,65-15 0 0 0,10-8 0 0 0,-19-4 0 0 0,-45 7 0 0 0,-58 2 0 0 0,-55 9 0 0 0,-42 9 0 0 0,-32 9 0 0 0,-26-1 0 0 0,-34-6 0 0 0,-69-21 0 0 0,-46-11 0 0 0,-40 3 0 0 0,-24-4 0 0 0,-27 6 0 0 0,-15 12 0 0 0,-1 11 0 0 0,8 10 0 0 0,18 7 0 0 0,26 5 0 0 0,27 3 0 0 0,30 1 0 0 0,26 1 0 0 0,19-1 0 0 0,14-1 0 0 0,23 8 0 0 0,52 9 0 0 0,59 1 0 0 0,44 5 0 0 0,38-1 0 0 0,27-5 0 0 0,10-6 0 0 0,-1-4 0 0 0,-26-4 0 0 0,-36-3 0 0 0,-42 7 0 0 0,-45 0 0 0 0,-61 23 0 0 0,-73 27 0 0 0,-45 18 0 0 0,-23 4 0 0 0,-1-11 0 0 0,3-4 0 0 0,20-12 0 0 0,30-8 0 0 0,26-12 0 0 0,38-11 0 0 0,48-9 0 0 0,42-8 0 0 0,35-11 0 0 0,15-5 0 0 0,13 0 0 0 0,-8-6 0 0 0,-8-8 0 0 0,-14 1 0 0 0,-37 5 0 0 0,-35 5 0 0 0,-43 5 0 0 0,-75 19 0 0 0,-65 7 0 0 0,-34 9 0 0 0,-50-1 0 0 0,4 4 0 0 0,28 3 0 0 0,44-3 0 0 0,44-7 0 0 0,37-7 0 0 0,26-6 0 0 0,39-5 0 0 0,47-2 0 0 0,49-3 0 0 0,34-7 0 0 0,30-3 0 0 0,21 0 0 0 0,7 3 0 0 0,12-6 0 0 0,7 1 0 0 0,38-13 0 0 0,5-2 0 0 0,-14 4 0 0 0,-21-1 0 0 0,-34 3 0 0 0,-37 6 0 0 0,-30 5 0 0 0,-23 5 0 0 0,-15 3 0 0 0,-8 3 0 0 0,-41 0 0 0 0,-35 1 0 0 0,-41 15 0 0 0,-29 12 0 0 0,-27 1 0 0 0,-27 10 0 0 0,-31 14 0 0 0,-5 5 0 0 0,9-8 0 0 0,21-5 0 0 0,31-2 0 0 0,31-9 0 0 0,26-10 0 0 0,11-9 0 0 0,25-8 0 0 0,48-4 0 0 0,59-3 0 0 0,49-1 0 0 0,48-9 0 0 0,33-16 0 0 0,21-12 0 0 0,2-6 0 0 0,-14-3 0 0 0,-27-2 0 0 0,-29 9 0 0 0,-33 3 0 0 0,-29 8 0 0 0,-21 9 0 0 0,-15 7 0 0 0,-23 7 0 0 0,-25 4 0 0 0,-26 2 0 0 0,-25 9 0 0 0,-18 10 0 0 0,-35 9 0 0 0,-8 0 0 0 0,8-5 0 0 0,5 1 0 0 0,13-3 0 0 0,13-6 0 0 0,10-5 0 0 0,17 3 0 0 0,7-1 0 0 0,-5-2 0 0 0,-2-3 0 0 0,-2-3 0 0 0,15-1 0 0 0,48-3 0 0 0,44 0 0 0 0,41-7 0 0 0,32-4 0 0 0,15-6 0 0 0,4-1 0 0 0,-2-4 0 0 0,-12-6 0 0 0,-23 2 0 0 0,-16-3 0 0 0,-19 5 0 0 0,-15 6 0 0 0,-12 6 0 0 0,-7 4 0 0 0,-6 5 0 0 0,-39 2 0 0 0,-56 2 0 0 0,-63 7 0 0 0,-50 11 0 0 0,-39 16 0 0 0,-15 2 0 0 0,0 2 0 0 0,9 2 0 0 0,18-6 0 0 0,20-9 0 0 0,32-9 0 0 0,32 0 0 0 0,21-3 0 0 0,17-3 0 0 0,14-5 0 0 0,24-2 0 0 0,32-2 0 0 0,38-2 0 0 0,35-1 0 0 0,42-7 0 0 0,46-10 0 0 0,24-1 0 0 0,12-6 0 0 0,8-5 0 0 0,-16 2 0 0 0,-18-1 0 0 0,-29 3 0 0 0,-33 8 0 0 0,-19-2 0 0 0,-18 3 0 0 0,-14 5 0 0 0,-30 4 0 0 0,-28 3 0 0 0,-95 3 0 0 0,-67 1 0 0 0,-57 2 0 0 0,-44-1 0 0 0,-34 1 0 0 0,-4 7 0 0 0,5 3 0 0 0,24-2 0 0 0,22-1 0 0 0,38-2 0 0 0,49-3 0 0 0,44-1 0 0 0,36-2 0 0 0,25 0 0 0 0,29 0 0 0 0,86-8 0 0 0,63-9 0 0 0,48-10 0 0 0,62-15 0 0 0,28-14 0 0 0,-7 1 0 0 0,-32 4 0 0 0,-37 2 0 0 0,-36 3 0 0 0,-35 9 0 0 0,-28 11 0 0 0,-22 9 0 0 0,-35 8 0 0 0,-36 6 0 0 0,-76 3 0 0 0,-59 2 0 0 0,-49 0 0 0 0,-73 0 0 0 0,-19-1 0 0 0,9 0 0 0 0,38 8 0 0 0,37 1 0 0 0,46-1 0 0 0,42-1 0 0 0,33-3 0 0 0,24-2 0 0 0,14-1 0 0 0,7-1 0 0 0,3-2 0 0 0,-1-6 0 0 0,-1-3 0 0 0,-2-7 0 0 0,-2-1 0 0 0,-9-12 0 0 0,-3-8 0 0 0,-1 3 0 0 0,2-1 0 0 0,2 6 0 0 0,17 16 0 0 0,36 17 0 0 0,61 23 0 0 0,78 22 0 0 0,81 10 0 0 0,40 2 0 0 0,55-1 0 0 0,-5-4 0 0 0,-40-11 0 0 0,-46-13 0 0 0,-53-11 0 0 0,-50-10 0 0 0,-38-6 0 0 0,-42 3 0 0 0,-80 1 0 0 0,-70 6 0 0 0,-62 1 0 0 0,-39-3 0 0 0,-14-2 0 0 0,-13-4 0 0 0,10 5 0 0 0,36 0 0 0 0,36-1 0 0 0,28 5 0 0 0,20-1 0 0 0,21-2 0 0 0,17-3 0 0 0,11-4 0 0 0,9-1 0 0 0,-4-3 0 0 0,0-1 0 0 0,1 0 0 0 0,1-1 0 0 0,1 0 0 0 0,1 1 0 0 0,1-1 0 0 0,1 1 0 0 0,0 0 0 0 0,0 0 0 0 0,14 0 0 0 0,28 0 0 0 0,57 7 0 0 0,64 3 0 0 0,48 0 0 0 0,83-3 0 0 0,29-2 0 0 0,-4-1 0 0 0,-27-2 0 0 0,-34-2 0 0 0,-39 0 0 0 0,-34 0 0 0 0,-27-1 0 0 0,-25 1 0 0 0,-22 0 0 0 0,-13 0 0 0 0,-11-1 0 0 0,-11 1 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08T04:46:21.38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6783 12049 16383 0 0,'-7'0'0'0'0,"-10"0"0"0"0,-10 0 0 0 0,-7 0 0 0 0,-5 0 0 0 0,-4 0 0 0 0,-1 0 0 0 0,-1 0 0 0 0,0 0 0 0 0,15 0 0 0 0,42 0 0 0 0,33 0 0 0 0,17 0 0 0 0,5 0 0 0 0,13 0 0 0 0,8 0 0 0 0,-4 0 0 0 0,-9 0 0 0 0,-9 0 0 0 0,-32 7 0 0 0,-28 3 0 0 0,-22-1 0 0 0,-24 6 0 0 0,-19 0 0 0 0,-23 5 0 0 0,-10 6 0 0 0,1-1 0 0 0,10-4 0 0 0,12-7 0 0 0,9-5 0 0 0,30-4 0 0 0,35-4 0 0 0,31-1 0 0 0,38 0 0 0 0,23-2 0 0 0,1 1 0 0 0,-9 0 0 0 0,-11 1 0 0 0,-13-1 0 0 0,-17-6 0 0 0,-23-10 0 0 0,-32-2 0 0 0,-21 2 0 0 0,-14-3 0 0 0,-28-6 0 0 0,-11 2 0 0 0,2 5 0 0 0,7 5 0 0 0,8 6 0 0 0,8 3 0 0 0,6 4 0 0 0,4 1 0 0 0,3 1 0 0 0,1 0 0 0 0,0 0 0 0 0,0 0 0 0 0,0-1 0 0 0,0 0 0 0 0,0 1 0 0 0,6 6 0 0 0,10 10 0 0 0,9 10 0 0 0,8 7 0 0 0,-2-3 0 0 0,0-13 0 0 0,3-17 0 0 0,17-16 0 0 0,22-6 0 0 0,27-6 0 0 0,12 1 0 0 0,8-2 0 0 0,-2 3 0 0 0,-20 7 0 0 0,-28 5 0 0 0,-26 6 0 0 0,-21 11 0 0 0,-14 5 0 0 0,-9 1 0 0 0,-4-2 0 0 0,5 6 0 0 0,17 0 0 0 0,27-2 0 0 0,43 12 0 0 0,35 1 0 0 0,26-3 0 0 0,10 2 0 0 0,-8-4 0 0 0,-15-4 0 0 0,-16-6 0 0 0,-22-11 0 0 0,-20-13 0 0 0,-31-12 0 0 0,-30-8 0 0 0,-20 1 0 0 0,-15-1 0 0 0,-14 5 0 0 0,0 8 0 0 0,4 8 0 0 0,0 5 0 0 0,-3 4 0 0 0,-4 4 0 0 0,4 0 0 0 0,7 2 0 0 0,14 7 0 0 0,17 9 0 0 0,29 17 0 0 0,22 2 0 0 0,24 2 0 0 0,12-6 0 0 0,11 0 0 0 0,11-7 0 0 0,0-7 0 0 0,-21-7 0 0 0,-26-6 0 0 0,-25-10 0 0 0,-28-6 0 0 0,-16-8 0 0 0,-16 0 0 0 0,-6 1 0 0 0,-6 5 0 0 0,1 5 0 0 0,-2 2 0 0 0,3 3 0 0 0,14 9 0 0 0,15 10 0 0 0,15 10 0 0 0,19 1 0 0 0,25 2 0 0 0,16-3 0 0 0,9-7 0 0 0,5-7 0 0 0,-14-5 0 0 0,-20-4 0 0 0,-20-3 0 0 0,-3-2 0 0 0,9 0 0 0 0,17 0 0 0 0,21 0 0 0 0,10 0 0 0 0,5 0 0 0 0,0 1 0 0 0,-2 0 0 0 0,-17 0 0 0 0,-45-8 0 0 0,-42-9 0 0 0,-35-9 0 0 0,-32-1 0 0 0,-18 5 0 0 0,0 6 0 0 0,8 6 0 0 0,18 4 0 0 0,21 3 0 0 0,18 3 0 0 0,28 1 0 0 0,44 0 0 0 0,66 7 0 0 0,50 3 0 0 0,35-1 0 0 0,36-2 0 0 0,8-10 0 0 0,15-4 0 0 0,-15-9 0 0 0,-32-1 0 0 0,-37 1 0 0 0,-33 4 0 0 0,-25 3 0 0 0,-31 4 0 0 0,-30 2 0 0 0,-24 1 0 0 0,-16 1 0 0 0,-10 1 0 0 0,17-1 0 0 0,34 1 0 0 0,75 0 0 0 0,53 6 0 0 0,17 3 0 0 0,-3 0 0 0 0,-19-3 0 0 0,-26-1 0 0 0,-22-3 0 0 0,-19-1 0 0 0,-13-2 0 0 0,-23 8 0 0 0,-23 1 0 0 0,-35 7 0 0 0,-35 1 0 0 0,-28 5 0 0 0,-21 6 0 0 0,-12-2 0 0 0,-1-6 0 0 0,7-5 0 0 0,23 1 0 0 0,22-1 0 0 0,15-4 0 0 0,10-4 0 0 0,7-2 0 0 0,17-3 0 0 0,36-1 0 0 0,29-2 0 0 0,39 1 0 0 0,49-16 0 0 0,10-4 0 0 0,4-6 0 0 0,-15 1 0 0 0,-21 4 0 0 0,-44 7 0 0 0,-84 5 0 0 0,-67 4 0 0 0,-49 4 0 0 0,-22 1 0 0 0,-6 0 0 0 0,-11 2 0 0 0,9-1 0 0 0,19 0 0 0 0,19-1 0 0 0,26 1 0 0 0,22-1 0 0 0,18 0 0 0 0,13 0 0 0 0,14-7 0 0 0,15-11 0 0 0,24-1 0 0 0,43-12 0 0 0,20-2 0 0 0,13-1 0 0 0,-5-4 0 0 0,-9 6 0 0 0,-7 8 0 0 0,-7 8 0 0 0,-18 7 0 0 0,-23 4 0 0 0,-20 4 0 0 0,-15 2 0 0 0,-11 0 0 0 0,8 1 0 0 0,32-1 0 0 0,37 0 0 0 0,33 0 0 0 0,27 0 0 0 0,18-1 0 0 0,11 0 0 0 0,-1 0 0 0 0,-8 0 0 0 0,-3-8 0 0 0,-13-1 0 0 0,-18-1 0 0 0,-37 3 0 0 0,-57 9 0 0 0,-71 4 0 0 0,-37 9 0 0 0,-21 2 0 0 0,6 5 0 0 0,18-2 0 0 0,20-3 0 0 0,20-5 0 0 0,13-4 0 0 0,26-4 0 0 0,47-10 0 0 0,44-4 0 0 0,41-7 0 0 0,34-2 0 0 0,16-3 0 0 0,-3-7 0 0 0,-10 2 0 0 0,-22 6 0 0 0,-22 6 0 0 0,-19-1 0 0 0,-15 1 0 0 0,-10 4 0 0 0,-5 4 0 0 0,-3 2 0 0 0,-15 3 0 0 0,-19 2 0 0 0,-25 0 0 0 0,-24 1 0 0 0,-26-1 0 0 0,-31 8 0 0 0,-35 10 0 0 0,-24 1 0 0 0,1 6 0 0 0,6 5 0 0 0,20-2 0 0 0,12-7 0 0 0,19-5 0 0 0,12-7 0 0 0,14-4 0 0 0,12-3 0 0 0,33-3 0 0 0,28 0 0 0 0,44 0 0 0 0,30 0 0 0 0,17 0 0 0 0,9-7 0 0 0,2-2 0 0 0,-8 0 0 0 0,-12 3 0 0 0,-13 1 0 0 0,-9 3 0 0 0,-8 1 0 0 0,-4 2 0 0 0,-3 0 0 0 0,-2 0 0 0 0,9 0 0 0 0,1 1 0 0 0,1-1 0 0 0,-1-7 0 0 0,-2-3 0 0 0,6 1 0 0 0,0 2 0 0 0,-1 1 0 0 0,-2 3 0 0 0,-2 1 0 0 0,-33 2 0 0 0,-32-1 0 0 0,-36 2 0 0 0,-61-1 0 0 0,-48 1 0 0 0,-18-1 0 0 0,-1 0 0 0 0,8 0 0 0 0,26 0 0 0 0,31 0 0 0 0,27 0 0 0 0,21 0 0 0 0,15 0 0 0 0,38 0 0 0 0,29 0 0 0 0,20 8 0 0 0,17 9 0 0 0,8 2 0 0 0,9-2 0 0 0,-1-4 0 0 0,-4-5 0 0 0,-5-3 0 0 0,-7-2 0 0 0,-3-3 0 0 0,-4 0 0 0 0,-1-1 0 0 0,-2 1 0 0 0,1-1 0 0 0,-1 0 0 0 0,15 1 0 0 0,5 0 0 0 0,-1 0 0 0 0,4 0 0 0 0,-1 0 0 0 0,-5 0 0 0 0,3 0 0 0 0,5 0 0 0 0,-2 0 0 0 0,-3 0 0 0 0,1 0 0 0 0,-2 0 0 0 0,3 0 0 0 0,-2 0 0 0 0,-4 0 0 0 0,-5 0 0 0 0,-4 0 0 0 0,-32 7 0 0 0,-41 3 0 0 0,-39-1 0 0 0,-30-1 0 0 0,-22-3 0 0 0,-13-2 0 0 0,0-1 0 0 0,8-1 0 0 0,16-1 0 0 0,12 0 0 0 0,6-1 0 0 0,11 1 0 0 0,11-1 0 0 0,8 1 0 0 0,8 0 0 0 0,3 0 0 0 0,3 0 0 0 0,0 0 0 0 0,1 0 0 0 0,0 0 0 0 0,-1 0 0 0 0,0 0 0 0 0,-8 0 0 0 0,-3 0 0 0 0,30 7 0 0 0,48 10 0 0 0,42 2 0 0 0,17 6 0 0 0,1-3 0 0 0,-6-4 0 0 0,-9-5 0 0 0,-10 2 0 0 0,-7-1 0 0 0,-5-3 0 0 0,-4-4 0 0 0,-2-2 0 0 0,0-3 0 0 0,-1-1 0 0 0,1-1 0 0 0,0-1 0 0 0,0 0 0 0 0,8 1 0 0 0,3-1 0 0 0,7 1 0 0 0,0 0 0 0 0,-2 0 0 0 0,-4 0 0 0 0,-18 0 0 0 0,-23 0 0 0 0,-21 0 0 0 0,-16 0 0 0 0,-19 0 0 0 0,-24 0 0 0 0,-8 0 0 0 0,-14 0 0 0 0,-13 0 0 0 0,-11 0 0 0 0,-2 0 0 0 0,5 0 0 0 0,-2 0 0 0 0,12 0 0 0 0,7 0 0 0 0,-2 0 0 0 0,8 0 0 0 0,11 0 0 0 0,11 0 0 0 0,10 0 0 0 0,-2 0 0 0 0,3 0 0 0 0,3 0 0 0 0,2 0 0 0 0,3 0 0 0 0,16 0 0 0 0,28 0 0 0 0,37 0 0 0 0,26 0 0 0 0,18 0 0 0 0,18 0 0 0 0,14 0 0 0 0,10 0 0 0 0,7 0 0 0 0,-4 0 0 0 0,-8 0 0 0 0,-2 0 0 0 0,23 0 0 0 0,12 0 0 0 0,-6 0 0 0 0,10 0 0 0 0,-7 0 0 0 0,-20 0 0 0 0,-25 0 0 0 0,-15 0 0 0 0,-14 0 0 0 0,-12 0 0 0 0,-10 0 0 0 0,-5 0 0 0 0,-3 0 0 0 0,-1 0 0 0 0,6 0 0 0 0,11 0 0 0 0,10 0 0 0 0,8 0 0 0 0,5 0 0 0 0,5 0 0 0 0,-6 0 0 0 0,-2 0 0 0 0,-6 0 0 0 0,-8 0 0 0 0,-8 0 0 0 0,-7 0 0 0 0,5-8 0 0 0,-1-1 0 0 0,-2-1 0 0 0,-2-5 0 0 0,6 0 0 0 0,0 3 0 0 0,-24 2 0 0 0,-39 4 0 0 0,-40 3 0 0 0,-42 2 0 0 0,-41 0 0 0 0,-36 2 0 0 0,-41-1 0 0 0,-22 1 0 0 0,0 0 0 0 0,15-1 0 0 0,24-7 0 0 0,29-3 0 0 0,27 1 0 0 0,29 2 0 0 0,26 1 0 0 0,19 3 0 0 0,12 1 0 0 0,8 1 0 0 0,17 1 0 0 0,36 1 0 0 0,29-1 0 0 0,31 0 0 0 0,32 1 0 0 0,21-1 0 0 0,17 0 0 0 0,8 0 0 0 0,0 0 0 0 0,-11 0 0 0 0,-7 0 0 0 0,-3-7 0 0 0,-18-3 0 0 0,-11-7 0 0 0,-10 0 0 0 0,-4 2 0 0 0,-10 5 0 0 0,-10 3 0 0 0,-9 2 0 0 0,-8 4 0 0 0,4-7 0 0 0,-1-1 0 0 0,-1-7 0 0 0,-2-1 0 0 0,-3 3 0 0 0,0 4 0 0 0,-3 3 0 0 0,1 3 0 0 0,6 2 0 0 0,3 2 0 0 0,-1 0 0 0 0,-2 1 0 0 0,6 0 0 0 0,0-1 0 0 0,-2 1 0 0 0,-17-1 0 0 0,-38 0 0 0 0,-39 0 0 0 0,-37 0 0 0 0,-26 0 0 0 0,-25 8 0 0 0,-13 9 0 0 0,-19 9 0 0 0,-12 1 0 0 0,1 2 0 0 0,16-3 0 0 0,18 1 0 0 0,12 4 0 0 0,19-4 0 0 0,20-7 0 0 0,18-6 0 0 0,12-6 0 0 0,9-4 0 0 0,6-3 0 0 0,16-1 0 0 0,42-1 0 0 0,40 0 0 0 0,33 7 0 0 0,66 3 0 0 0,37-1 0 0 0,8-1 0 0 0,5-1 0 0 0,-9-3 0 0 0,-17-1 0 0 0,-16-2 0 0 0,-15 0 0 0 0,-10 0 0 0 0,-14-7 0 0 0,-14-4 0 0 0,-11-6 0 0 0,-8 0 0 0 0,-4 2 0 0 0,-11-3 0 0 0,-10 1 0 0 0,-3 4 0 0 0,-4-4 0 0 0,-5 1 0 0 0,3 4 0 0 0,5 4 0 0 0,8-5 0 0 0,-1-7 0 0 0,9 0 0 0 0,6 3 0 0 0,-4 5 0 0 0,-8-3 0 0 0,-2 1 0 0 0,-6 2 0 0 0,-7 5 0 0 0,-27 2 0 0 0,-49 2 0 0 0,-51 2 0 0 0,-42 1 0 0 0,-47 8 0 0 0,-48 10 0 0 0,-33 2 0 0 0,-20 4 0 0 0,-10 7 0 0 0,4 4 0 0 0,25 4 0 0 0,32-4 0 0 0,28-9 0 0 0,31-1 0 0 0,18-5 0 0 0,25-6 0 0 0,22-5 0 0 0,19-4 0 0 0,12-3 0 0 0,1-2 0 0 0,2-1 0 0 0,2 0 0 0 0,2 0 0 0 0,-13 0 0 0 0,-12 0 0 0 0,0 1 0 0 0,-4 0 0 0 0,4 0 0 0 0,0-8 0 0 0,4-2 0 0 0,6 1 0 0 0,7 2 0 0 0,4 1 0 0 0,4 3 0 0 0,2 1 0 0 0,2 2 0 0 0,22 0 0 0 0,29 0 0 0 0,35 0 0 0 0,33 1 0 0 0,39-1 0 0 0,37 0 0 0 0,44 1 0 0 0,40-1 0 0 0,31 0 0 0 0,13 0 0 0 0,-10 0 0 0 0,-23 0 0 0 0,-32 0 0 0 0,-37 0 0 0 0,-34 0 0 0 0,-36 0 0 0 0,-27 0 0 0 0,-22 0 0 0 0,-13 0 0 0 0,-7 0 0 0 0,-3 0 0 0 0,-1 0 0 0 0,1 0 0 0 0,2 0 0 0 0,1 0 0 0 0,2 0 0 0 0,0 0 0 0 0,-13 0 0 0 0,-20 0 0 0 0,-33 0 0 0 0,-35 0 0 0 0,-44 0 0 0 0,-48 0 0 0 0,-35 0 0 0 0,-31 7 0 0 0,-22 10 0 0 0,8 2 0 0 0,13-2 0 0 0,15-4 0 0 0,19-5 0 0 0,20-2 0 0 0,22-4 0 0 0,29-1 0 0 0,25-2 0 0 0,21 1 0 0 0,15-1 0 0 0,8 0 0 0 0,4 1 0 0 0,-5-1 0 0 0,-2 1 0 0 0,-2 0 0 0 0,2 0 0 0 0,-7 0 0 0 0,-1 0 0 0 0,1 0 0 0 0,3 0 0 0 0,2 0 0 0 0,2 0 0 0 0,3 0 0 0 0,0 0 0 0 0,1 0 0 0 0,15 0 0 0 0,27 0 0 0 0,35-7 0 0 0,50-11 0 0 0,38-1 0 0 0,52-12 0 0 0,24-1 0 0 0,23 4 0 0 0,3 1 0 0 0,-6 4 0 0 0,-20 6 0 0 0,-27 6 0 0 0,-29 5 0 0 0,-31 4 0 0 0,-27 1 0 0 0,-21 2 0 0 0,-13 0 0 0 0,-30 1 0 0 0,-26-1 0 0 0,-27-1 0 0 0,-22 1 0 0 0,-23-1 0 0 0,-22 0 0 0 0,-22 0 0 0 0,-35 0 0 0 0,-12 0 0 0 0,0 0 0 0 0,14 0 0 0 0,26 0 0 0 0,21 0 0 0 0,20 0 0 0 0,34 0 0 0 0,47 0 0 0 0,55 0 0 0 0,40 0 0 0 0,43 0 0 0 0,109-22 0 0 0,65-15 0 0 0,10-8 0 0 0,-19-4 0 0 0,-45 7 0 0 0,-58 2 0 0 0,-55 9 0 0 0,-42 9 0 0 0,-32 9 0 0 0,-26-1 0 0 0,-34-6 0 0 0,-69-21 0 0 0,-46-11 0 0 0,-40 3 0 0 0,-24-4 0 0 0,-27 6 0 0 0,-15 12 0 0 0,-1 11 0 0 0,8 10 0 0 0,18 7 0 0 0,26 5 0 0 0,27 3 0 0 0,30 1 0 0 0,26 1 0 0 0,19-1 0 0 0,14-1 0 0 0,23 8 0 0 0,52 9 0 0 0,59 1 0 0 0,44 5 0 0 0,38-1 0 0 0,27-5 0 0 0,10-6 0 0 0,-1-4 0 0 0,-26-4 0 0 0,-36-3 0 0 0,-42 7 0 0 0,-45 0 0 0 0,-61 23 0 0 0,-73 27 0 0 0,-45 18 0 0 0,-23 4 0 0 0,-1-11 0 0 0,3-4 0 0 0,20-12 0 0 0,30-8 0 0 0,26-12 0 0 0,38-11 0 0 0,48-9 0 0 0,42-8 0 0 0,35-11 0 0 0,15-5 0 0 0,13 0 0 0 0,-8-6 0 0 0,-8-8 0 0 0,-14 1 0 0 0,-37 5 0 0 0,-35 5 0 0 0,-43 5 0 0 0,-75 19 0 0 0,-65 7 0 0 0,-34 9 0 0 0,-50-1 0 0 0,4 4 0 0 0,28 3 0 0 0,44-3 0 0 0,44-7 0 0 0,37-7 0 0 0,26-6 0 0 0,39-5 0 0 0,47-2 0 0 0,49-3 0 0 0,34-7 0 0 0,30-3 0 0 0,21 0 0 0 0,7 3 0 0 0,12-6 0 0 0,7 1 0 0 0,38-13 0 0 0,5-2 0 0 0,-14 4 0 0 0,-21-1 0 0 0,-34 3 0 0 0,-37 6 0 0 0,-30 5 0 0 0,-23 5 0 0 0,-15 3 0 0 0,-8 3 0 0 0,-41 0 0 0 0,-35 1 0 0 0,-41 15 0 0 0,-29 12 0 0 0,-27 1 0 0 0,-27 10 0 0 0,-31 14 0 0 0,-5 5 0 0 0,9-8 0 0 0,21-5 0 0 0,31-2 0 0 0,31-9 0 0 0,26-10 0 0 0,11-9 0 0 0,25-8 0 0 0,48-4 0 0 0,59-3 0 0 0,49-1 0 0 0,48-9 0 0 0,33-16 0 0 0,21-12 0 0 0,2-6 0 0 0,-14-3 0 0 0,-27-2 0 0 0,-29 9 0 0 0,-33 3 0 0 0,-29 8 0 0 0,-21 9 0 0 0,-15 7 0 0 0,-23 7 0 0 0,-25 4 0 0 0,-26 2 0 0 0,-25 9 0 0 0,-18 10 0 0 0,-35 9 0 0 0,-8 0 0 0 0,8-5 0 0 0,5 1 0 0 0,13-3 0 0 0,13-6 0 0 0,10-5 0 0 0,17 3 0 0 0,7-1 0 0 0,-5-2 0 0 0,-2-3 0 0 0,-2-3 0 0 0,15-1 0 0 0,48-3 0 0 0,44 0 0 0 0,41-7 0 0 0,32-4 0 0 0,15-6 0 0 0,4-1 0 0 0,-2-4 0 0 0,-12-6 0 0 0,-23 2 0 0 0,-16-3 0 0 0,-19 5 0 0 0,-15 6 0 0 0,-12 6 0 0 0,-7 4 0 0 0,-6 5 0 0 0,-39 2 0 0 0,-56 2 0 0 0,-63 7 0 0 0,-50 11 0 0 0,-39 16 0 0 0,-15 2 0 0 0,0 2 0 0 0,9 2 0 0 0,18-6 0 0 0,20-9 0 0 0,32-9 0 0 0,32 0 0 0 0,21-3 0 0 0,17-3 0 0 0,14-5 0 0 0,24-2 0 0 0,32-2 0 0 0,38-2 0 0 0,35-1 0 0 0,42-7 0 0 0,46-10 0 0 0,24-1 0 0 0,12-6 0 0 0,8-5 0 0 0,-16 2 0 0 0,-18-1 0 0 0,-29 3 0 0 0,-33 8 0 0 0,-19-2 0 0 0,-18 3 0 0 0,-14 5 0 0 0,-30 4 0 0 0,-28 3 0 0 0,-95 3 0 0 0,-67 1 0 0 0,-57 2 0 0 0,-44-1 0 0 0,-34 1 0 0 0,-4 7 0 0 0,5 3 0 0 0,24-2 0 0 0,22-1 0 0 0,38-2 0 0 0,49-3 0 0 0,44-1 0 0 0,36-2 0 0 0,25 0 0 0 0,29 0 0 0 0,86-8 0 0 0,63-9 0 0 0,48-10 0 0 0,62-15 0 0 0,28-14 0 0 0,-7 1 0 0 0,-32 4 0 0 0,-37 2 0 0 0,-36 3 0 0 0,-35 9 0 0 0,-28 11 0 0 0,-22 9 0 0 0,-35 8 0 0 0,-36 6 0 0 0,-76 3 0 0 0,-59 2 0 0 0,-49 0 0 0 0,-73 0 0 0 0,-19-1 0 0 0,9 0 0 0 0,38 8 0 0 0,37 1 0 0 0,46-1 0 0 0,42-1 0 0 0,33-3 0 0 0,24-2 0 0 0,14-1 0 0 0,7-1 0 0 0,3-2 0 0 0,-1-6 0 0 0,-1-3 0 0 0,-2-7 0 0 0,-2-1 0 0 0,-9-12 0 0 0,-3-8 0 0 0,-1 3 0 0 0,2-1 0 0 0,2 6 0 0 0,17 16 0 0 0,36 17 0 0 0,61 23 0 0 0,78 22 0 0 0,81 10 0 0 0,40 2 0 0 0,55-1 0 0 0,-5-4 0 0 0,-40-11 0 0 0,-46-13 0 0 0,-53-11 0 0 0,-50-10 0 0 0,-38-6 0 0 0,-42 3 0 0 0,-80 1 0 0 0,-70 6 0 0 0,-62 1 0 0 0,-39-3 0 0 0,-14-2 0 0 0,-13-4 0 0 0,10 5 0 0 0,36 0 0 0 0,36-1 0 0 0,28 5 0 0 0,20-1 0 0 0,21-2 0 0 0,17-3 0 0 0,11-4 0 0 0,9-1 0 0 0,-4-3 0 0 0,0-1 0 0 0,1 0 0 0 0,1-1 0 0 0,1 0 0 0 0,1 1 0 0 0,1-1 0 0 0,1 1 0 0 0,0 0 0 0 0,0 0 0 0 0,14 0 0 0 0,28 0 0 0 0,57 7 0 0 0,64 3 0 0 0,48 0 0 0 0,83-3 0 0 0,29-2 0 0 0,-4-1 0 0 0,-27-2 0 0 0,-34-2 0 0 0,-39 0 0 0 0,-34 0 0 0 0,-27-1 0 0 0,-25 1 0 0 0,-22 0 0 0 0,-13 0 0 0 0,-11-1 0 0 0,-11 1 0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08T04:46:21.38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6783 12049 16383 0 0,'-7'0'0'0'0,"-10"0"0"0"0,-10 0 0 0 0,-7 0 0 0 0,-5 0 0 0 0,-4 0 0 0 0,-1 0 0 0 0,-1 0 0 0 0,0 0 0 0 0,15 0 0 0 0,42 0 0 0 0,33 0 0 0 0,17 0 0 0 0,5 0 0 0 0,13 0 0 0 0,8 0 0 0 0,-4 0 0 0 0,-9 0 0 0 0,-9 0 0 0 0,-32 7 0 0 0,-28 3 0 0 0,-22-1 0 0 0,-24 6 0 0 0,-19 0 0 0 0,-23 5 0 0 0,-10 6 0 0 0,1-1 0 0 0,10-4 0 0 0,12-7 0 0 0,9-5 0 0 0,30-4 0 0 0,35-4 0 0 0,31-1 0 0 0,38 0 0 0 0,23-2 0 0 0,1 1 0 0 0,-9 0 0 0 0,-11 1 0 0 0,-13-1 0 0 0,-17-6 0 0 0,-23-10 0 0 0,-32-2 0 0 0,-21 2 0 0 0,-14-3 0 0 0,-28-6 0 0 0,-11 2 0 0 0,2 5 0 0 0,7 5 0 0 0,8 6 0 0 0,8 3 0 0 0,6 4 0 0 0,4 1 0 0 0,3 1 0 0 0,1 0 0 0 0,0 0 0 0 0,0 0 0 0 0,0-1 0 0 0,0 0 0 0 0,0 1 0 0 0,6 6 0 0 0,10 10 0 0 0,9 10 0 0 0,8 7 0 0 0,-2-3 0 0 0,0-13 0 0 0,3-17 0 0 0,17-16 0 0 0,22-6 0 0 0,27-6 0 0 0,12 1 0 0 0,8-2 0 0 0,-2 3 0 0 0,-20 7 0 0 0,-28 5 0 0 0,-26 6 0 0 0,-21 11 0 0 0,-14 5 0 0 0,-9 1 0 0 0,-4-2 0 0 0,5 6 0 0 0,17 0 0 0 0,27-2 0 0 0,43 12 0 0 0,35 1 0 0 0,26-3 0 0 0,10 2 0 0 0,-8-4 0 0 0,-15-4 0 0 0,-16-6 0 0 0,-22-11 0 0 0,-20-13 0 0 0,-31-12 0 0 0,-30-8 0 0 0,-20 1 0 0 0,-15-1 0 0 0,-14 5 0 0 0,0 8 0 0 0,4 8 0 0 0,0 5 0 0 0,-3 4 0 0 0,-4 4 0 0 0,4 0 0 0 0,7 2 0 0 0,14 7 0 0 0,17 9 0 0 0,29 17 0 0 0,22 2 0 0 0,24 2 0 0 0,12-6 0 0 0,11 0 0 0 0,11-7 0 0 0,0-7 0 0 0,-21-7 0 0 0,-26-6 0 0 0,-25-10 0 0 0,-28-6 0 0 0,-16-8 0 0 0,-16 0 0 0 0,-6 1 0 0 0,-6 5 0 0 0,1 5 0 0 0,-2 2 0 0 0,3 3 0 0 0,14 9 0 0 0,15 10 0 0 0,15 10 0 0 0,19 1 0 0 0,25 2 0 0 0,16-3 0 0 0,9-7 0 0 0,5-7 0 0 0,-14-5 0 0 0,-20-4 0 0 0,-20-3 0 0 0,-3-2 0 0 0,9 0 0 0 0,17 0 0 0 0,21 0 0 0 0,10 0 0 0 0,5 0 0 0 0,0 1 0 0 0,-2 0 0 0 0,-17 0 0 0 0,-45-8 0 0 0,-42-9 0 0 0,-35-9 0 0 0,-32-1 0 0 0,-18 5 0 0 0,0 6 0 0 0,8 6 0 0 0,18 4 0 0 0,21 3 0 0 0,18 3 0 0 0,28 1 0 0 0,44 0 0 0 0,66 7 0 0 0,50 3 0 0 0,35-1 0 0 0,36-2 0 0 0,8-10 0 0 0,15-4 0 0 0,-15-9 0 0 0,-32-1 0 0 0,-37 1 0 0 0,-33 4 0 0 0,-25 3 0 0 0,-31 4 0 0 0,-30 2 0 0 0,-24 1 0 0 0,-16 1 0 0 0,-10 1 0 0 0,17-1 0 0 0,34 1 0 0 0,75 0 0 0 0,53 6 0 0 0,17 3 0 0 0,-3 0 0 0 0,-19-3 0 0 0,-26-1 0 0 0,-22-3 0 0 0,-19-1 0 0 0,-13-2 0 0 0,-23 8 0 0 0,-23 1 0 0 0,-35 7 0 0 0,-35 1 0 0 0,-28 5 0 0 0,-21 6 0 0 0,-12-2 0 0 0,-1-6 0 0 0,7-5 0 0 0,23 1 0 0 0,22-1 0 0 0,15-4 0 0 0,10-4 0 0 0,7-2 0 0 0,17-3 0 0 0,36-1 0 0 0,29-2 0 0 0,39 1 0 0 0,49-16 0 0 0,10-4 0 0 0,4-6 0 0 0,-15 1 0 0 0,-21 4 0 0 0,-44 7 0 0 0,-84 5 0 0 0,-67 4 0 0 0,-49 4 0 0 0,-22 1 0 0 0,-6 0 0 0 0,-11 2 0 0 0,9-1 0 0 0,19 0 0 0 0,19-1 0 0 0,26 1 0 0 0,22-1 0 0 0,18 0 0 0 0,13 0 0 0 0,14-7 0 0 0,15-11 0 0 0,24-1 0 0 0,43-12 0 0 0,20-2 0 0 0,13-1 0 0 0,-5-4 0 0 0,-9 6 0 0 0,-7 8 0 0 0,-7 8 0 0 0,-18 7 0 0 0,-23 4 0 0 0,-20 4 0 0 0,-15 2 0 0 0,-11 0 0 0 0,8 1 0 0 0,32-1 0 0 0,37 0 0 0 0,33 0 0 0 0,27 0 0 0 0,18-1 0 0 0,11 0 0 0 0,-1 0 0 0 0,-8 0 0 0 0,-3-8 0 0 0,-13-1 0 0 0,-18-1 0 0 0,-37 3 0 0 0,-57 9 0 0 0,-71 4 0 0 0,-37 9 0 0 0,-21 2 0 0 0,6 5 0 0 0,18-2 0 0 0,20-3 0 0 0,20-5 0 0 0,13-4 0 0 0,26-4 0 0 0,47-10 0 0 0,44-4 0 0 0,41-7 0 0 0,34-2 0 0 0,16-3 0 0 0,-3-7 0 0 0,-10 2 0 0 0,-22 6 0 0 0,-22 6 0 0 0,-19-1 0 0 0,-15 1 0 0 0,-10 4 0 0 0,-5 4 0 0 0,-3 2 0 0 0,-15 3 0 0 0,-19 2 0 0 0,-25 0 0 0 0,-24 1 0 0 0,-26-1 0 0 0,-31 8 0 0 0,-35 10 0 0 0,-24 1 0 0 0,1 6 0 0 0,6 5 0 0 0,20-2 0 0 0,12-7 0 0 0,19-5 0 0 0,12-7 0 0 0,14-4 0 0 0,12-3 0 0 0,33-3 0 0 0,28 0 0 0 0,44 0 0 0 0,30 0 0 0 0,17 0 0 0 0,9-7 0 0 0,2-2 0 0 0,-8 0 0 0 0,-12 3 0 0 0,-13 1 0 0 0,-9 3 0 0 0,-8 1 0 0 0,-4 2 0 0 0,-3 0 0 0 0,-2 0 0 0 0,9 0 0 0 0,1 1 0 0 0,1-1 0 0 0,-1-7 0 0 0,-2-3 0 0 0,6 1 0 0 0,0 2 0 0 0,-1 1 0 0 0,-2 3 0 0 0,-2 1 0 0 0,-33 2 0 0 0,-32-1 0 0 0,-36 2 0 0 0,-61-1 0 0 0,-48 1 0 0 0,-18-1 0 0 0,-1 0 0 0 0,8 0 0 0 0,26 0 0 0 0,31 0 0 0 0,27 0 0 0 0,21 0 0 0 0,15 0 0 0 0,38 0 0 0 0,29 0 0 0 0,20 8 0 0 0,17 9 0 0 0,8 2 0 0 0,9-2 0 0 0,-1-4 0 0 0,-4-5 0 0 0,-5-3 0 0 0,-7-2 0 0 0,-3-3 0 0 0,-4 0 0 0 0,-1-1 0 0 0,-2 1 0 0 0,1-1 0 0 0,-1 0 0 0 0,15 1 0 0 0,5 0 0 0 0,-1 0 0 0 0,4 0 0 0 0,-1 0 0 0 0,-5 0 0 0 0,3 0 0 0 0,5 0 0 0 0,-2 0 0 0 0,-3 0 0 0 0,1 0 0 0 0,-2 0 0 0 0,3 0 0 0 0,-2 0 0 0 0,-4 0 0 0 0,-5 0 0 0 0,-4 0 0 0 0,-32 7 0 0 0,-41 3 0 0 0,-39-1 0 0 0,-30-1 0 0 0,-22-3 0 0 0,-13-2 0 0 0,0-1 0 0 0,8-1 0 0 0,16-1 0 0 0,12 0 0 0 0,6-1 0 0 0,11 1 0 0 0,11-1 0 0 0,8 1 0 0 0,8 0 0 0 0,3 0 0 0 0,3 0 0 0 0,0 0 0 0 0,1 0 0 0 0,0 0 0 0 0,-1 0 0 0 0,0 0 0 0 0,-8 0 0 0 0,-3 0 0 0 0,30 7 0 0 0,48 10 0 0 0,42 2 0 0 0,17 6 0 0 0,1-3 0 0 0,-6-4 0 0 0,-9-5 0 0 0,-10 2 0 0 0,-7-1 0 0 0,-5-3 0 0 0,-4-4 0 0 0,-2-2 0 0 0,0-3 0 0 0,-1-1 0 0 0,1-1 0 0 0,0-1 0 0 0,0 0 0 0 0,8 1 0 0 0,3-1 0 0 0,7 1 0 0 0,0 0 0 0 0,-2 0 0 0 0,-4 0 0 0 0,-18 0 0 0 0,-23 0 0 0 0,-21 0 0 0 0,-16 0 0 0 0,-19 0 0 0 0,-24 0 0 0 0,-8 0 0 0 0,-14 0 0 0 0,-13 0 0 0 0,-11 0 0 0 0,-2 0 0 0 0,5 0 0 0 0,-2 0 0 0 0,12 0 0 0 0,7 0 0 0 0,-2 0 0 0 0,8 0 0 0 0,11 0 0 0 0,11 0 0 0 0,10 0 0 0 0,-2 0 0 0 0,3 0 0 0 0,3 0 0 0 0,2 0 0 0 0,3 0 0 0 0,16 0 0 0 0,28 0 0 0 0,37 0 0 0 0,26 0 0 0 0,18 0 0 0 0,18 0 0 0 0,14 0 0 0 0,10 0 0 0 0,7 0 0 0 0,-4 0 0 0 0,-8 0 0 0 0,-2 0 0 0 0,23 0 0 0 0,12 0 0 0 0,-6 0 0 0 0,10 0 0 0 0,-7 0 0 0 0,-20 0 0 0 0,-25 0 0 0 0,-15 0 0 0 0,-14 0 0 0 0,-12 0 0 0 0,-10 0 0 0 0,-5 0 0 0 0,-3 0 0 0 0,-1 0 0 0 0,6 0 0 0 0,11 0 0 0 0,10 0 0 0 0,8 0 0 0 0,5 0 0 0 0,5 0 0 0 0,-6 0 0 0 0,-2 0 0 0 0,-6 0 0 0 0,-8 0 0 0 0,-8 0 0 0 0,-7 0 0 0 0,5-8 0 0 0,-1-1 0 0 0,-2-1 0 0 0,-2-5 0 0 0,6 0 0 0 0,0 3 0 0 0,-24 2 0 0 0,-39 4 0 0 0,-40 3 0 0 0,-42 2 0 0 0,-41 0 0 0 0,-36 2 0 0 0,-41-1 0 0 0,-22 1 0 0 0,0 0 0 0 0,15-1 0 0 0,24-7 0 0 0,29-3 0 0 0,27 1 0 0 0,29 2 0 0 0,26 1 0 0 0,19 3 0 0 0,12 1 0 0 0,8 1 0 0 0,17 1 0 0 0,36 1 0 0 0,29-1 0 0 0,31 0 0 0 0,32 1 0 0 0,21-1 0 0 0,17 0 0 0 0,8 0 0 0 0,0 0 0 0 0,-11 0 0 0 0,-7 0 0 0 0,-3-7 0 0 0,-18-3 0 0 0,-11-7 0 0 0,-10 0 0 0 0,-4 2 0 0 0,-10 5 0 0 0,-10 3 0 0 0,-9 2 0 0 0,-8 4 0 0 0,4-7 0 0 0,-1-1 0 0 0,-1-7 0 0 0,-2-1 0 0 0,-3 3 0 0 0,0 4 0 0 0,-3 3 0 0 0,1 3 0 0 0,6 2 0 0 0,3 2 0 0 0,-1 0 0 0 0,-2 1 0 0 0,6 0 0 0 0,0-1 0 0 0,-2 1 0 0 0,-17-1 0 0 0,-38 0 0 0 0,-39 0 0 0 0,-37 0 0 0 0,-26 0 0 0 0,-25 8 0 0 0,-13 9 0 0 0,-19 9 0 0 0,-12 1 0 0 0,1 2 0 0 0,16-3 0 0 0,18 1 0 0 0,12 4 0 0 0,19-4 0 0 0,20-7 0 0 0,18-6 0 0 0,12-6 0 0 0,9-4 0 0 0,6-3 0 0 0,16-1 0 0 0,42-1 0 0 0,40 0 0 0 0,33 7 0 0 0,66 3 0 0 0,37-1 0 0 0,8-1 0 0 0,5-1 0 0 0,-9-3 0 0 0,-17-1 0 0 0,-16-2 0 0 0,-15 0 0 0 0,-10 0 0 0 0,-14-7 0 0 0,-14-4 0 0 0,-11-6 0 0 0,-8 0 0 0 0,-4 2 0 0 0,-11-3 0 0 0,-10 1 0 0 0,-3 4 0 0 0,-4-4 0 0 0,-5 1 0 0 0,3 4 0 0 0,5 4 0 0 0,8-5 0 0 0,-1-7 0 0 0,9 0 0 0 0,6 3 0 0 0,-4 5 0 0 0,-8-3 0 0 0,-2 1 0 0 0,-6 2 0 0 0,-7 5 0 0 0,-27 2 0 0 0,-49 2 0 0 0,-51 2 0 0 0,-42 1 0 0 0,-47 8 0 0 0,-48 10 0 0 0,-33 2 0 0 0,-20 4 0 0 0,-10 7 0 0 0,4 4 0 0 0,25 4 0 0 0,32-4 0 0 0,28-9 0 0 0,31-1 0 0 0,18-5 0 0 0,25-6 0 0 0,22-5 0 0 0,19-4 0 0 0,12-3 0 0 0,1-2 0 0 0,2-1 0 0 0,2 0 0 0 0,2 0 0 0 0,-13 0 0 0 0,-12 0 0 0 0,0 1 0 0 0,-4 0 0 0 0,4 0 0 0 0,0-8 0 0 0,4-2 0 0 0,6 1 0 0 0,7 2 0 0 0,4 1 0 0 0,4 3 0 0 0,2 1 0 0 0,2 2 0 0 0,22 0 0 0 0,29 0 0 0 0,35 0 0 0 0,33 1 0 0 0,39-1 0 0 0,37 0 0 0 0,44 1 0 0 0,40-1 0 0 0,31 0 0 0 0,13 0 0 0 0,-10 0 0 0 0,-23 0 0 0 0,-32 0 0 0 0,-37 0 0 0 0,-34 0 0 0 0,-36 0 0 0 0,-27 0 0 0 0,-22 0 0 0 0,-13 0 0 0 0,-7 0 0 0 0,-3 0 0 0 0,-1 0 0 0 0,1 0 0 0 0,2 0 0 0 0,1 0 0 0 0,2 0 0 0 0,0 0 0 0 0,-13 0 0 0 0,-20 0 0 0 0,-33 0 0 0 0,-35 0 0 0 0,-44 0 0 0 0,-48 0 0 0 0,-35 0 0 0 0,-31 7 0 0 0,-22 10 0 0 0,8 2 0 0 0,13-2 0 0 0,15-4 0 0 0,19-5 0 0 0,20-2 0 0 0,22-4 0 0 0,29-1 0 0 0,25-2 0 0 0,21 1 0 0 0,15-1 0 0 0,8 0 0 0 0,4 1 0 0 0,-5-1 0 0 0,-2 1 0 0 0,-2 0 0 0 0,2 0 0 0 0,-7 0 0 0 0,-1 0 0 0 0,1 0 0 0 0,3 0 0 0 0,2 0 0 0 0,2 0 0 0 0,3 0 0 0 0,0 0 0 0 0,1 0 0 0 0,15 0 0 0 0,27 0 0 0 0,35-7 0 0 0,50-11 0 0 0,38-1 0 0 0,52-12 0 0 0,24-1 0 0 0,23 4 0 0 0,3 1 0 0 0,-6 4 0 0 0,-20 6 0 0 0,-27 6 0 0 0,-29 5 0 0 0,-31 4 0 0 0,-27 1 0 0 0,-21 2 0 0 0,-13 0 0 0 0,-30 1 0 0 0,-26-1 0 0 0,-27-1 0 0 0,-22 1 0 0 0,-23-1 0 0 0,-22 0 0 0 0,-22 0 0 0 0,-35 0 0 0 0,-12 0 0 0 0,0 0 0 0 0,14 0 0 0 0,26 0 0 0 0,21 0 0 0 0,20 0 0 0 0,34 0 0 0 0,47 0 0 0 0,55 0 0 0 0,40 0 0 0 0,43 0 0 0 0,109-22 0 0 0,65-15 0 0 0,10-8 0 0 0,-19-4 0 0 0,-45 7 0 0 0,-58 2 0 0 0,-55 9 0 0 0,-42 9 0 0 0,-32 9 0 0 0,-26-1 0 0 0,-34-6 0 0 0,-69-21 0 0 0,-46-11 0 0 0,-40 3 0 0 0,-24-4 0 0 0,-27 6 0 0 0,-15 12 0 0 0,-1 11 0 0 0,8 10 0 0 0,18 7 0 0 0,26 5 0 0 0,27 3 0 0 0,30 1 0 0 0,26 1 0 0 0,19-1 0 0 0,14-1 0 0 0,23 8 0 0 0,52 9 0 0 0,59 1 0 0 0,44 5 0 0 0,38-1 0 0 0,27-5 0 0 0,10-6 0 0 0,-1-4 0 0 0,-26-4 0 0 0,-36-3 0 0 0,-42 7 0 0 0,-45 0 0 0 0,-61 23 0 0 0,-73 27 0 0 0,-45 18 0 0 0,-23 4 0 0 0,-1-11 0 0 0,3-4 0 0 0,20-12 0 0 0,30-8 0 0 0,26-12 0 0 0,38-11 0 0 0,48-9 0 0 0,42-8 0 0 0,35-11 0 0 0,15-5 0 0 0,13 0 0 0 0,-8-6 0 0 0,-8-8 0 0 0,-14 1 0 0 0,-37 5 0 0 0,-35 5 0 0 0,-43 5 0 0 0,-75 19 0 0 0,-65 7 0 0 0,-34 9 0 0 0,-50-1 0 0 0,4 4 0 0 0,28 3 0 0 0,44-3 0 0 0,44-7 0 0 0,37-7 0 0 0,26-6 0 0 0,39-5 0 0 0,47-2 0 0 0,49-3 0 0 0,34-7 0 0 0,30-3 0 0 0,21 0 0 0 0,7 3 0 0 0,12-6 0 0 0,7 1 0 0 0,38-13 0 0 0,5-2 0 0 0,-14 4 0 0 0,-21-1 0 0 0,-34 3 0 0 0,-37 6 0 0 0,-30 5 0 0 0,-23 5 0 0 0,-15 3 0 0 0,-8 3 0 0 0,-41 0 0 0 0,-35 1 0 0 0,-41 15 0 0 0,-29 12 0 0 0,-27 1 0 0 0,-27 10 0 0 0,-31 14 0 0 0,-5 5 0 0 0,9-8 0 0 0,21-5 0 0 0,31-2 0 0 0,31-9 0 0 0,26-10 0 0 0,11-9 0 0 0,25-8 0 0 0,48-4 0 0 0,59-3 0 0 0,49-1 0 0 0,48-9 0 0 0,33-16 0 0 0,21-12 0 0 0,2-6 0 0 0,-14-3 0 0 0,-27-2 0 0 0,-29 9 0 0 0,-33 3 0 0 0,-29 8 0 0 0,-21 9 0 0 0,-15 7 0 0 0,-23 7 0 0 0,-25 4 0 0 0,-26 2 0 0 0,-25 9 0 0 0,-18 10 0 0 0,-35 9 0 0 0,-8 0 0 0 0,8-5 0 0 0,5 1 0 0 0,13-3 0 0 0,13-6 0 0 0,10-5 0 0 0,17 3 0 0 0,7-1 0 0 0,-5-2 0 0 0,-2-3 0 0 0,-2-3 0 0 0,15-1 0 0 0,48-3 0 0 0,44 0 0 0 0,41-7 0 0 0,32-4 0 0 0,15-6 0 0 0,4-1 0 0 0,-2-4 0 0 0,-12-6 0 0 0,-23 2 0 0 0,-16-3 0 0 0,-19 5 0 0 0,-15 6 0 0 0,-12 6 0 0 0,-7 4 0 0 0,-6 5 0 0 0,-39 2 0 0 0,-56 2 0 0 0,-63 7 0 0 0,-50 11 0 0 0,-39 16 0 0 0,-15 2 0 0 0,0 2 0 0 0,9 2 0 0 0,18-6 0 0 0,20-9 0 0 0,32-9 0 0 0,32 0 0 0 0,21-3 0 0 0,17-3 0 0 0,14-5 0 0 0,24-2 0 0 0,32-2 0 0 0,38-2 0 0 0,35-1 0 0 0,42-7 0 0 0,46-10 0 0 0,24-1 0 0 0,12-6 0 0 0,8-5 0 0 0,-16 2 0 0 0,-18-1 0 0 0,-29 3 0 0 0,-33 8 0 0 0,-19-2 0 0 0,-18 3 0 0 0,-14 5 0 0 0,-30 4 0 0 0,-28 3 0 0 0,-95 3 0 0 0,-67 1 0 0 0,-57 2 0 0 0,-44-1 0 0 0,-34 1 0 0 0,-4 7 0 0 0,5 3 0 0 0,24-2 0 0 0,22-1 0 0 0,38-2 0 0 0,49-3 0 0 0,44-1 0 0 0,36-2 0 0 0,25 0 0 0 0,29 0 0 0 0,86-8 0 0 0,63-9 0 0 0,48-10 0 0 0,62-15 0 0 0,28-14 0 0 0,-7 1 0 0 0,-32 4 0 0 0,-37 2 0 0 0,-36 3 0 0 0,-35 9 0 0 0,-28 11 0 0 0,-22 9 0 0 0,-35 8 0 0 0,-36 6 0 0 0,-76 3 0 0 0,-59 2 0 0 0,-49 0 0 0 0,-73 0 0 0 0,-19-1 0 0 0,9 0 0 0 0,38 8 0 0 0,37 1 0 0 0,46-1 0 0 0,42-1 0 0 0,33-3 0 0 0,24-2 0 0 0,14-1 0 0 0,7-1 0 0 0,3-2 0 0 0,-1-6 0 0 0,-1-3 0 0 0,-2-7 0 0 0,-2-1 0 0 0,-9-12 0 0 0,-3-8 0 0 0,-1 3 0 0 0,2-1 0 0 0,2 6 0 0 0,17 16 0 0 0,36 17 0 0 0,61 23 0 0 0,78 22 0 0 0,81 10 0 0 0,40 2 0 0 0,55-1 0 0 0,-5-4 0 0 0,-40-11 0 0 0,-46-13 0 0 0,-53-11 0 0 0,-50-10 0 0 0,-38-6 0 0 0,-42 3 0 0 0,-80 1 0 0 0,-70 6 0 0 0,-62 1 0 0 0,-39-3 0 0 0,-14-2 0 0 0,-13-4 0 0 0,10 5 0 0 0,36 0 0 0 0,36-1 0 0 0,28 5 0 0 0,20-1 0 0 0,21-2 0 0 0,17-3 0 0 0,11-4 0 0 0,9-1 0 0 0,-4-3 0 0 0,0-1 0 0 0,1 0 0 0 0,1-1 0 0 0,1 0 0 0 0,1 1 0 0 0,1-1 0 0 0,1 1 0 0 0,0 0 0 0 0,0 0 0 0 0,14 0 0 0 0,28 0 0 0 0,57 7 0 0 0,64 3 0 0 0,48 0 0 0 0,83-3 0 0 0,29-2 0 0 0,-4-1 0 0 0,-27-2 0 0 0,-34-2 0 0 0,-39 0 0 0 0,-34 0 0 0 0,-27-1 0 0 0,-25 1 0 0 0,-22 0 0 0 0,-13 0 0 0 0,-11-1 0 0 0,-11 1 0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08T04:46:21.38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6783 12049 16383 0 0,'-7'0'0'0'0,"-10"0"0"0"0,-10 0 0 0 0,-7 0 0 0 0,-5 0 0 0 0,-4 0 0 0 0,-1 0 0 0 0,-1 0 0 0 0,0 0 0 0 0,15 0 0 0 0,42 0 0 0 0,33 0 0 0 0,17 0 0 0 0,5 0 0 0 0,13 0 0 0 0,8 0 0 0 0,-4 0 0 0 0,-9 0 0 0 0,-9 0 0 0 0,-32 7 0 0 0,-28 3 0 0 0,-22-1 0 0 0,-24 6 0 0 0,-19 0 0 0 0,-23 5 0 0 0,-10 6 0 0 0,1-1 0 0 0,10-4 0 0 0,12-7 0 0 0,9-5 0 0 0,30-4 0 0 0,35-4 0 0 0,31-1 0 0 0,38 0 0 0 0,23-2 0 0 0,1 1 0 0 0,-9 0 0 0 0,-11 1 0 0 0,-13-1 0 0 0,-17-6 0 0 0,-23-10 0 0 0,-32-2 0 0 0,-21 2 0 0 0,-14-3 0 0 0,-28-6 0 0 0,-11 2 0 0 0,2 5 0 0 0,7 5 0 0 0,8 6 0 0 0,8 3 0 0 0,6 4 0 0 0,4 1 0 0 0,3 1 0 0 0,1 0 0 0 0,0 0 0 0 0,0 0 0 0 0,0-1 0 0 0,0 0 0 0 0,0 1 0 0 0,6 6 0 0 0,10 10 0 0 0,9 10 0 0 0,8 7 0 0 0,-2-3 0 0 0,0-13 0 0 0,3-17 0 0 0,17-16 0 0 0,22-6 0 0 0,27-6 0 0 0,12 1 0 0 0,8-2 0 0 0,-2 3 0 0 0,-20 7 0 0 0,-28 5 0 0 0,-26 6 0 0 0,-21 11 0 0 0,-14 5 0 0 0,-9 1 0 0 0,-4-2 0 0 0,5 6 0 0 0,17 0 0 0 0,27-2 0 0 0,43 12 0 0 0,35 1 0 0 0,26-3 0 0 0,10 2 0 0 0,-8-4 0 0 0,-15-4 0 0 0,-16-6 0 0 0,-22-11 0 0 0,-20-13 0 0 0,-31-12 0 0 0,-30-8 0 0 0,-20 1 0 0 0,-15-1 0 0 0,-14 5 0 0 0,0 8 0 0 0,4 8 0 0 0,0 5 0 0 0,-3 4 0 0 0,-4 4 0 0 0,4 0 0 0 0,7 2 0 0 0,14 7 0 0 0,17 9 0 0 0,29 17 0 0 0,22 2 0 0 0,24 2 0 0 0,12-6 0 0 0,11 0 0 0 0,11-7 0 0 0,0-7 0 0 0,-21-7 0 0 0,-26-6 0 0 0,-25-10 0 0 0,-28-6 0 0 0,-16-8 0 0 0,-16 0 0 0 0,-6 1 0 0 0,-6 5 0 0 0,1 5 0 0 0,-2 2 0 0 0,3 3 0 0 0,14 9 0 0 0,15 10 0 0 0,15 10 0 0 0,19 1 0 0 0,25 2 0 0 0,16-3 0 0 0,9-7 0 0 0,5-7 0 0 0,-14-5 0 0 0,-20-4 0 0 0,-20-3 0 0 0,-3-2 0 0 0,9 0 0 0 0,17 0 0 0 0,21 0 0 0 0,10 0 0 0 0,5 0 0 0 0,0 1 0 0 0,-2 0 0 0 0,-17 0 0 0 0,-45-8 0 0 0,-42-9 0 0 0,-35-9 0 0 0,-32-1 0 0 0,-18 5 0 0 0,0 6 0 0 0,8 6 0 0 0,18 4 0 0 0,21 3 0 0 0,18 3 0 0 0,28 1 0 0 0,44 0 0 0 0,66 7 0 0 0,50 3 0 0 0,35-1 0 0 0,36-2 0 0 0,8-10 0 0 0,15-4 0 0 0,-15-9 0 0 0,-32-1 0 0 0,-37 1 0 0 0,-33 4 0 0 0,-25 3 0 0 0,-31 4 0 0 0,-30 2 0 0 0,-24 1 0 0 0,-16 1 0 0 0,-10 1 0 0 0,17-1 0 0 0,34 1 0 0 0,75 0 0 0 0,53 6 0 0 0,17 3 0 0 0,-3 0 0 0 0,-19-3 0 0 0,-26-1 0 0 0,-22-3 0 0 0,-19-1 0 0 0,-13-2 0 0 0,-23 8 0 0 0,-23 1 0 0 0,-35 7 0 0 0,-35 1 0 0 0,-28 5 0 0 0,-21 6 0 0 0,-12-2 0 0 0,-1-6 0 0 0,7-5 0 0 0,23 1 0 0 0,22-1 0 0 0,15-4 0 0 0,10-4 0 0 0,7-2 0 0 0,17-3 0 0 0,36-1 0 0 0,29-2 0 0 0,39 1 0 0 0,49-16 0 0 0,10-4 0 0 0,4-6 0 0 0,-15 1 0 0 0,-21 4 0 0 0,-44 7 0 0 0,-84 5 0 0 0,-67 4 0 0 0,-49 4 0 0 0,-22 1 0 0 0,-6 0 0 0 0,-11 2 0 0 0,9-1 0 0 0,19 0 0 0 0,19-1 0 0 0,26 1 0 0 0,22-1 0 0 0,18 0 0 0 0,13 0 0 0 0,14-7 0 0 0,15-11 0 0 0,24-1 0 0 0,43-12 0 0 0,20-2 0 0 0,13-1 0 0 0,-5-4 0 0 0,-9 6 0 0 0,-7 8 0 0 0,-7 8 0 0 0,-18 7 0 0 0,-23 4 0 0 0,-20 4 0 0 0,-15 2 0 0 0,-11 0 0 0 0,8 1 0 0 0,32-1 0 0 0,37 0 0 0 0,33 0 0 0 0,27 0 0 0 0,18-1 0 0 0,11 0 0 0 0,-1 0 0 0 0,-8 0 0 0 0,-3-8 0 0 0,-13-1 0 0 0,-18-1 0 0 0,-37 3 0 0 0,-57 9 0 0 0,-71 4 0 0 0,-37 9 0 0 0,-21 2 0 0 0,6 5 0 0 0,18-2 0 0 0,20-3 0 0 0,20-5 0 0 0,13-4 0 0 0,26-4 0 0 0,47-10 0 0 0,44-4 0 0 0,41-7 0 0 0,34-2 0 0 0,16-3 0 0 0,-3-7 0 0 0,-10 2 0 0 0,-22 6 0 0 0,-22 6 0 0 0,-19-1 0 0 0,-15 1 0 0 0,-10 4 0 0 0,-5 4 0 0 0,-3 2 0 0 0,-15 3 0 0 0,-19 2 0 0 0,-25 0 0 0 0,-24 1 0 0 0,-26-1 0 0 0,-31 8 0 0 0,-35 10 0 0 0,-24 1 0 0 0,1 6 0 0 0,6 5 0 0 0,20-2 0 0 0,12-7 0 0 0,19-5 0 0 0,12-7 0 0 0,14-4 0 0 0,12-3 0 0 0,33-3 0 0 0,28 0 0 0 0,44 0 0 0 0,30 0 0 0 0,17 0 0 0 0,9-7 0 0 0,2-2 0 0 0,-8 0 0 0 0,-12 3 0 0 0,-13 1 0 0 0,-9 3 0 0 0,-8 1 0 0 0,-4 2 0 0 0,-3 0 0 0 0,-2 0 0 0 0,9 0 0 0 0,1 1 0 0 0,1-1 0 0 0,-1-7 0 0 0,-2-3 0 0 0,6 1 0 0 0,0 2 0 0 0,-1 1 0 0 0,-2 3 0 0 0,-2 1 0 0 0,-33 2 0 0 0,-32-1 0 0 0,-36 2 0 0 0,-61-1 0 0 0,-48 1 0 0 0,-18-1 0 0 0,-1 0 0 0 0,8 0 0 0 0,26 0 0 0 0,31 0 0 0 0,27 0 0 0 0,21 0 0 0 0,15 0 0 0 0,38 0 0 0 0,29 0 0 0 0,20 8 0 0 0,17 9 0 0 0,8 2 0 0 0,9-2 0 0 0,-1-4 0 0 0,-4-5 0 0 0,-5-3 0 0 0,-7-2 0 0 0,-3-3 0 0 0,-4 0 0 0 0,-1-1 0 0 0,-2 1 0 0 0,1-1 0 0 0,-1 0 0 0 0,15 1 0 0 0,5 0 0 0 0,-1 0 0 0 0,4 0 0 0 0,-1 0 0 0 0,-5 0 0 0 0,3 0 0 0 0,5 0 0 0 0,-2 0 0 0 0,-3 0 0 0 0,1 0 0 0 0,-2 0 0 0 0,3 0 0 0 0,-2 0 0 0 0,-4 0 0 0 0,-5 0 0 0 0,-4 0 0 0 0,-32 7 0 0 0,-41 3 0 0 0,-39-1 0 0 0,-30-1 0 0 0,-22-3 0 0 0,-13-2 0 0 0,0-1 0 0 0,8-1 0 0 0,16-1 0 0 0,12 0 0 0 0,6-1 0 0 0,11 1 0 0 0,11-1 0 0 0,8 1 0 0 0,8 0 0 0 0,3 0 0 0 0,3 0 0 0 0,0 0 0 0 0,1 0 0 0 0,0 0 0 0 0,-1 0 0 0 0,0 0 0 0 0,-8 0 0 0 0,-3 0 0 0 0,30 7 0 0 0,48 10 0 0 0,42 2 0 0 0,17 6 0 0 0,1-3 0 0 0,-6-4 0 0 0,-9-5 0 0 0,-10 2 0 0 0,-7-1 0 0 0,-5-3 0 0 0,-4-4 0 0 0,-2-2 0 0 0,0-3 0 0 0,-1-1 0 0 0,1-1 0 0 0,0-1 0 0 0,0 0 0 0 0,8 1 0 0 0,3-1 0 0 0,7 1 0 0 0,0 0 0 0 0,-2 0 0 0 0,-4 0 0 0 0,-18 0 0 0 0,-23 0 0 0 0,-21 0 0 0 0,-16 0 0 0 0,-19 0 0 0 0,-24 0 0 0 0,-8 0 0 0 0,-14 0 0 0 0,-13 0 0 0 0,-11 0 0 0 0,-2 0 0 0 0,5 0 0 0 0,-2 0 0 0 0,12 0 0 0 0,7 0 0 0 0,-2 0 0 0 0,8 0 0 0 0,11 0 0 0 0,11 0 0 0 0,10 0 0 0 0,-2 0 0 0 0,3 0 0 0 0,3 0 0 0 0,2 0 0 0 0,3 0 0 0 0,16 0 0 0 0,28 0 0 0 0,37 0 0 0 0,26 0 0 0 0,18 0 0 0 0,18 0 0 0 0,14 0 0 0 0,10 0 0 0 0,7 0 0 0 0,-4 0 0 0 0,-8 0 0 0 0,-2 0 0 0 0,23 0 0 0 0,12 0 0 0 0,-6 0 0 0 0,10 0 0 0 0,-7 0 0 0 0,-20 0 0 0 0,-25 0 0 0 0,-15 0 0 0 0,-14 0 0 0 0,-12 0 0 0 0,-10 0 0 0 0,-5 0 0 0 0,-3 0 0 0 0,-1 0 0 0 0,6 0 0 0 0,11 0 0 0 0,10 0 0 0 0,8 0 0 0 0,5 0 0 0 0,5 0 0 0 0,-6 0 0 0 0,-2 0 0 0 0,-6 0 0 0 0,-8 0 0 0 0,-8 0 0 0 0,-7 0 0 0 0,5-8 0 0 0,-1-1 0 0 0,-2-1 0 0 0,-2-5 0 0 0,6 0 0 0 0,0 3 0 0 0,-24 2 0 0 0,-39 4 0 0 0,-40 3 0 0 0,-42 2 0 0 0,-41 0 0 0 0,-36 2 0 0 0,-41-1 0 0 0,-22 1 0 0 0,0 0 0 0 0,15-1 0 0 0,24-7 0 0 0,29-3 0 0 0,27 1 0 0 0,29 2 0 0 0,26 1 0 0 0,19 3 0 0 0,12 1 0 0 0,8 1 0 0 0,17 1 0 0 0,36 1 0 0 0,29-1 0 0 0,31 0 0 0 0,32 1 0 0 0,21-1 0 0 0,17 0 0 0 0,8 0 0 0 0,0 0 0 0 0,-11 0 0 0 0,-7 0 0 0 0,-3-7 0 0 0,-18-3 0 0 0,-11-7 0 0 0,-10 0 0 0 0,-4 2 0 0 0,-10 5 0 0 0,-10 3 0 0 0,-9 2 0 0 0,-8 4 0 0 0,4-7 0 0 0,-1-1 0 0 0,-1-7 0 0 0,-2-1 0 0 0,-3 3 0 0 0,0 4 0 0 0,-3 3 0 0 0,1 3 0 0 0,6 2 0 0 0,3 2 0 0 0,-1 0 0 0 0,-2 1 0 0 0,6 0 0 0 0,0-1 0 0 0,-2 1 0 0 0,-17-1 0 0 0,-38 0 0 0 0,-39 0 0 0 0,-37 0 0 0 0,-26 0 0 0 0,-25 8 0 0 0,-13 9 0 0 0,-19 9 0 0 0,-12 1 0 0 0,1 2 0 0 0,16-3 0 0 0,18 1 0 0 0,12 4 0 0 0,19-4 0 0 0,20-7 0 0 0,18-6 0 0 0,12-6 0 0 0,9-4 0 0 0,6-3 0 0 0,16-1 0 0 0,42-1 0 0 0,40 0 0 0 0,33 7 0 0 0,66 3 0 0 0,37-1 0 0 0,8-1 0 0 0,5-1 0 0 0,-9-3 0 0 0,-17-1 0 0 0,-16-2 0 0 0,-15 0 0 0 0,-10 0 0 0 0,-14-7 0 0 0,-14-4 0 0 0,-11-6 0 0 0,-8 0 0 0 0,-4 2 0 0 0,-11-3 0 0 0,-10 1 0 0 0,-3 4 0 0 0,-4-4 0 0 0,-5 1 0 0 0,3 4 0 0 0,5 4 0 0 0,8-5 0 0 0,-1-7 0 0 0,9 0 0 0 0,6 3 0 0 0,-4 5 0 0 0,-8-3 0 0 0,-2 1 0 0 0,-6 2 0 0 0,-7 5 0 0 0,-27 2 0 0 0,-49 2 0 0 0,-51 2 0 0 0,-42 1 0 0 0,-47 8 0 0 0,-48 10 0 0 0,-33 2 0 0 0,-20 4 0 0 0,-10 7 0 0 0,4 4 0 0 0,25 4 0 0 0,32-4 0 0 0,28-9 0 0 0,31-1 0 0 0,18-5 0 0 0,25-6 0 0 0,22-5 0 0 0,19-4 0 0 0,12-3 0 0 0,1-2 0 0 0,2-1 0 0 0,2 0 0 0 0,2 0 0 0 0,-13 0 0 0 0,-12 0 0 0 0,0 1 0 0 0,-4 0 0 0 0,4 0 0 0 0,0-8 0 0 0,4-2 0 0 0,6 1 0 0 0,7 2 0 0 0,4 1 0 0 0,4 3 0 0 0,2 1 0 0 0,2 2 0 0 0,22 0 0 0 0,29 0 0 0 0,35 0 0 0 0,33 1 0 0 0,39-1 0 0 0,37 0 0 0 0,44 1 0 0 0,40-1 0 0 0,31 0 0 0 0,13 0 0 0 0,-10 0 0 0 0,-23 0 0 0 0,-32 0 0 0 0,-37 0 0 0 0,-34 0 0 0 0,-36 0 0 0 0,-27 0 0 0 0,-22 0 0 0 0,-13 0 0 0 0,-7 0 0 0 0,-3 0 0 0 0,-1 0 0 0 0,1 0 0 0 0,2 0 0 0 0,1 0 0 0 0,2 0 0 0 0,0 0 0 0 0,-13 0 0 0 0,-20 0 0 0 0,-33 0 0 0 0,-35 0 0 0 0,-44 0 0 0 0,-48 0 0 0 0,-35 0 0 0 0,-31 7 0 0 0,-22 10 0 0 0,8 2 0 0 0,13-2 0 0 0,15-4 0 0 0,19-5 0 0 0,20-2 0 0 0,22-4 0 0 0,29-1 0 0 0,25-2 0 0 0,21 1 0 0 0,15-1 0 0 0,8 0 0 0 0,4 1 0 0 0,-5-1 0 0 0,-2 1 0 0 0,-2 0 0 0 0,2 0 0 0 0,-7 0 0 0 0,-1 0 0 0 0,1 0 0 0 0,3 0 0 0 0,2 0 0 0 0,2 0 0 0 0,3 0 0 0 0,0 0 0 0 0,1 0 0 0 0,15 0 0 0 0,27 0 0 0 0,35-7 0 0 0,50-11 0 0 0,38-1 0 0 0,52-12 0 0 0,24-1 0 0 0,23 4 0 0 0,3 1 0 0 0,-6 4 0 0 0,-20 6 0 0 0,-27 6 0 0 0,-29 5 0 0 0,-31 4 0 0 0,-27 1 0 0 0,-21 2 0 0 0,-13 0 0 0 0,-30 1 0 0 0,-26-1 0 0 0,-27-1 0 0 0,-22 1 0 0 0,-23-1 0 0 0,-22 0 0 0 0,-22 0 0 0 0,-35 0 0 0 0,-12 0 0 0 0,0 0 0 0 0,14 0 0 0 0,26 0 0 0 0,21 0 0 0 0,20 0 0 0 0,34 0 0 0 0,47 0 0 0 0,55 0 0 0 0,40 0 0 0 0,43 0 0 0 0,109-22 0 0 0,65-15 0 0 0,10-8 0 0 0,-19-4 0 0 0,-45 7 0 0 0,-58 2 0 0 0,-55 9 0 0 0,-42 9 0 0 0,-32 9 0 0 0,-26-1 0 0 0,-34-6 0 0 0,-69-21 0 0 0,-46-11 0 0 0,-40 3 0 0 0,-24-4 0 0 0,-27 6 0 0 0,-15 12 0 0 0,-1 11 0 0 0,8 10 0 0 0,18 7 0 0 0,26 5 0 0 0,27 3 0 0 0,30 1 0 0 0,26 1 0 0 0,19-1 0 0 0,14-1 0 0 0,23 8 0 0 0,52 9 0 0 0,59 1 0 0 0,44 5 0 0 0,38-1 0 0 0,27-5 0 0 0,10-6 0 0 0,-1-4 0 0 0,-26-4 0 0 0,-36-3 0 0 0,-42 7 0 0 0,-45 0 0 0 0,-61 23 0 0 0,-73 27 0 0 0,-45 18 0 0 0,-23 4 0 0 0,-1-11 0 0 0,3-4 0 0 0,20-12 0 0 0,30-8 0 0 0,26-12 0 0 0,38-11 0 0 0,48-9 0 0 0,42-8 0 0 0,35-11 0 0 0,15-5 0 0 0,13 0 0 0 0,-8-6 0 0 0,-8-8 0 0 0,-14 1 0 0 0,-37 5 0 0 0,-35 5 0 0 0,-43 5 0 0 0,-75 19 0 0 0,-65 7 0 0 0,-34 9 0 0 0,-50-1 0 0 0,4 4 0 0 0,28 3 0 0 0,44-3 0 0 0,44-7 0 0 0,37-7 0 0 0,26-6 0 0 0,39-5 0 0 0,47-2 0 0 0,49-3 0 0 0,34-7 0 0 0,30-3 0 0 0,21 0 0 0 0,7 3 0 0 0,12-6 0 0 0,7 1 0 0 0,38-13 0 0 0,5-2 0 0 0,-14 4 0 0 0,-21-1 0 0 0,-34 3 0 0 0,-37 6 0 0 0,-30 5 0 0 0,-23 5 0 0 0,-15 3 0 0 0,-8 3 0 0 0,-41 0 0 0 0,-35 1 0 0 0,-41 15 0 0 0,-29 12 0 0 0,-27 1 0 0 0,-27 10 0 0 0,-31 14 0 0 0,-5 5 0 0 0,9-8 0 0 0,21-5 0 0 0,31-2 0 0 0,31-9 0 0 0,26-10 0 0 0,11-9 0 0 0,25-8 0 0 0,48-4 0 0 0,59-3 0 0 0,49-1 0 0 0,48-9 0 0 0,33-16 0 0 0,21-12 0 0 0,2-6 0 0 0,-14-3 0 0 0,-27-2 0 0 0,-29 9 0 0 0,-33 3 0 0 0,-29 8 0 0 0,-21 9 0 0 0,-15 7 0 0 0,-23 7 0 0 0,-25 4 0 0 0,-26 2 0 0 0,-25 9 0 0 0,-18 10 0 0 0,-35 9 0 0 0,-8 0 0 0 0,8-5 0 0 0,5 1 0 0 0,13-3 0 0 0,13-6 0 0 0,10-5 0 0 0,17 3 0 0 0,7-1 0 0 0,-5-2 0 0 0,-2-3 0 0 0,-2-3 0 0 0,15-1 0 0 0,48-3 0 0 0,44 0 0 0 0,41-7 0 0 0,32-4 0 0 0,15-6 0 0 0,4-1 0 0 0,-2-4 0 0 0,-12-6 0 0 0,-23 2 0 0 0,-16-3 0 0 0,-19 5 0 0 0,-15 6 0 0 0,-12 6 0 0 0,-7 4 0 0 0,-6 5 0 0 0,-39 2 0 0 0,-56 2 0 0 0,-63 7 0 0 0,-50 11 0 0 0,-39 16 0 0 0,-15 2 0 0 0,0 2 0 0 0,9 2 0 0 0,18-6 0 0 0,20-9 0 0 0,32-9 0 0 0,32 0 0 0 0,21-3 0 0 0,17-3 0 0 0,14-5 0 0 0,24-2 0 0 0,32-2 0 0 0,38-2 0 0 0,35-1 0 0 0,42-7 0 0 0,46-10 0 0 0,24-1 0 0 0,12-6 0 0 0,8-5 0 0 0,-16 2 0 0 0,-18-1 0 0 0,-29 3 0 0 0,-33 8 0 0 0,-19-2 0 0 0,-18 3 0 0 0,-14 5 0 0 0,-30 4 0 0 0,-28 3 0 0 0,-95 3 0 0 0,-67 1 0 0 0,-57 2 0 0 0,-44-1 0 0 0,-34 1 0 0 0,-4 7 0 0 0,5 3 0 0 0,24-2 0 0 0,22-1 0 0 0,38-2 0 0 0,49-3 0 0 0,44-1 0 0 0,36-2 0 0 0,25 0 0 0 0,29 0 0 0 0,86-8 0 0 0,63-9 0 0 0,48-10 0 0 0,62-15 0 0 0,28-14 0 0 0,-7 1 0 0 0,-32 4 0 0 0,-37 2 0 0 0,-36 3 0 0 0,-35 9 0 0 0,-28 11 0 0 0,-22 9 0 0 0,-35 8 0 0 0,-36 6 0 0 0,-76 3 0 0 0,-59 2 0 0 0,-49 0 0 0 0,-73 0 0 0 0,-19-1 0 0 0,9 0 0 0 0,38 8 0 0 0,37 1 0 0 0,46-1 0 0 0,42-1 0 0 0,33-3 0 0 0,24-2 0 0 0,14-1 0 0 0,7-1 0 0 0,3-2 0 0 0,-1-6 0 0 0,-1-3 0 0 0,-2-7 0 0 0,-2-1 0 0 0,-9-12 0 0 0,-3-8 0 0 0,-1 3 0 0 0,2-1 0 0 0,2 6 0 0 0,17 16 0 0 0,36 17 0 0 0,61 23 0 0 0,78 22 0 0 0,81 10 0 0 0,40 2 0 0 0,55-1 0 0 0,-5-4 0 0 0,-40-11 0 0 0,-46-13 0 0 0,-53-11 0 0 0,-50-10 0 0 0,-38-6 0 0 0,-42 3 0 0 0,-80 1 0 0 0,-70 6 0 0 0,-62 1 0 0 0,-39-3 0 0 0,-14-2 0 0 0,-13-4 0 0 0,10 5 0 0 0,36 0 0 0 0,36-1 0 0 0,28 5 0 0 0,20-1 0 0 0,21-2 0 0 0,17-3 0 0 0,11-4 0 0 0,9-1 0 0 0,-4-3 0 0 0,0-1 0 0 0,1 0 0 0 0,1-1 0 0 0,1 0 0 0 0,1 1 0 0 0,1-1 0 0 0,1 1 0 0 0,0 0 0 0 0,0 0 0 0 0,14 0 0 0 0,28 0 0 0 0,57 7 0 0 0,64 3 0 0 0,48 0 0 0 0,83-3 0 0 0,29-2 0 0 0,-4-1 0 0 0,-27-2 0 0 0,-34-2 0 0 0,-39 0 0 0 0,-34 0 0 0 0,-27-1 0 0 0,-25 1 0 0 0,-22 0 0 0 0,-13 0 0 0 0,-11-1 0 0 0,-11 1 0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08T04:46:21.38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6783 12049 16383 0 0,'-7'0'0'0'0,"-10"0"0"0"0,-10 0 0 0 0,-7 0 0 0 0,-5 0 0 0 0,-4 0 0 0 0,-1 0 0 0 0,-1 0 0 0 0,0 0 0 0 0,15 0 0 0 0,42 0 0 0 0,33 0 0 0 0,17 0 0 0 0,5 0 0 0 0,13 0 0 0 0,8 0 0 0 0,-4 0 0 0 0,-9 0 0 0 0,-9 0 0 0 0,-32 7 0 0 0,-28 3 0 0 0,-22-1 0 0 0,-24 6 0 0 0,-19 0 0 0 0,-23 5 0 0 0,-10 6 0 0 0,1-1 0 0 0,10-4 0 0 0,12-7 0 0 0,9-5 0 0 0,30-4 0 0 0,35-4 0 0 0,31-1 0 0 0,38 0 0 0 0,23-2 0 0 0,1 1 0 0 0,-9 0 0 0 0,-11 1 0 0 0,-13-1 0 0 0,-17-6 0 0 0,-23-10 0 0 0,-32-2 0 0 0,-21 2 0 0 0,-14-3 0 0 0,-28-6 0 0 0,-11 2 0 0 0,2 5 0 0 0,7 5 0 0 0,8 6 0 0 0,8 3 0 0 0,6 4 0 0 0,4 1 0 0 0,3 1 0 0 0,1 0 0 0 0,0 0 0 0 0,0 0 0 0 0,0-1 0 0 0,0 0 0 0 0,0 1 0 0 0,6 6 0 0 0,10 10 0 0 0,9 10 0 0 0,8 7 0 0 0,-2-3 0 0 0,0-13 0 0 0,3-17 0 0 0,17-16 0 0 0,22-6 0 0 0,27-6 0 0 0,12 1 0 0 0,8-2 0 0 0,-2 3 0 0 0,-20 7 0 0 0,-28 5 0 0 0,-26 6 0 0 0,-21 11 0 0 0,-14 5 0 0 0,-9 1 0 0 0,-4-2 0 0 0,5 6 0 0 0,17 0 0 0 0,27-2 0 0 0,43 12 0 0 0,35 1 0 0 0,26-3 0 0 0,10 2 0 0 0,-8-4 0 0 0,-15-4 0 0 0,-16-6 0 0 0,-22-11 0 0 0,-20-13 0 0 0,-31-12 0 0 0,-30-8 0 0 0,-20 1 0 0 0,-15-1 0 0 0,-14 5 0 0 0,0 8 0 0 0,4 8 0 0 0,0 5 0 0 0,-3 4 0 0 0,-4 4 0 0 0,4 0 0 0 0,7 2 0 0 0,14 7 0 0 0,17 9 0 0 0,29 17 0 0 0,22 2 0 0 0,24 2 0 0 0,12-6 0 0 0,11 0 0 0 0,11-7 0 0 0,0-7 0 0 0,-21-7 0 0 0,-26-6 0 0 0,-25-10 0 0 0,-28-6 0 0 0,-16-8 0 0 0,-16 0 0 0 0,-6 1 0 0 0,-6 5 0 0 0,1 5 0 0 0,-2 2 0 0 0,3 3 0 0 0,14 9 0 0 0,15 10 0 0 0,15 10 0 0 0,19 1 0 0 0,25 2 0 0 0,16-3 0 0 0,9-7 0 0 0,5-7 0 0 0,-14-5 0 0 0,-20-4 0 0 0,-20-3 0 0 0,-3-2 0 0 0,9 0 0 0 0,17 0 0 0 0,21 0 0 0 0,10 0 0 0 0,5 0 0 0 0,0 1 0 0 0,-2 0 0 0 0,-17 0 0 0 0,-45-8 0 0 0,-42-9 0 0 0,-35-9 0 0 0,-32-1 0 0 0,-18 5 0 0 0,0 6 0 0 0,8 6 0 0 0,18 4 0 0 0,21 3 0 0 0,18 3 0 0 0,28 1 0 0 0,44 0 0 0 0,66 7 0 0 0,50 3 0 0 0,35-1 0 0 0,36-2 0 0 0,8-10 0 0 0,15-4 0 0 0,-15-9 0 0 0,-32-1 0 0 0,-37 1 0 0 0,-33 4 0 0 0,-25 3 0 0 0,-31 4 0 0 0,-30 2 0 0 0,-24 1 0 0 0,-16 1 0 0 0,-10 1 0 0 0,17-1 0 0 0,34 1 0 0 0,75 0 0 0 0,53 6 0 0 0,17 3 0 0 0,-3 0 0 0 0,-19-3 0 0 0,-26-1 0 0 0,-22-3 0 0 0,-19-1 0 0 0,-13-2 0 0 0,-23 8 0 0 0,-23 1 0 0 0,-35 7 0 0 0,-35 1 0 0 0,-28 5 0 0 0,-21 6 0 0 0,-12-2 0 0 0,-1-6 0 0 0,7-5 0 0 0,23 1 0 0 0,22-1 0 0 0,15-4 0 0 0,10-4 0 0 0,7-2 0 0 0,17-3 0 0 0,36-1 0 0 0,29-2 0 0 0,39 1 0 0 0,49-16 0 0 0,10-4 0 0 0,4-6 0 0 0,-15 1 0 0 0,-21 4 0 0 0,-44 7 0 0 0,-84 5 0 0 0,-67 4 0 0 0,-49 4 0 0 0,-22 1 0 0 0,-6 0 0 0 0,-11 2 0 0 0,9-1 0 0 0,19 0 0 0 0,19-1 0 0 0,26 1 0 0 0,22-1 0 0 0,18 0 0 0 0,13 0 0 0 0,14-7 0 0 0,15-11 0 0 0,24-1 0 0 0,43-12 0 0 0,20-2 0 0 0,13-1 0 0 0,-5-4 0 0 0,-9 6 0 0 0,-7 8 0 0 0,-7 8 0 0 0,-18 7 0 0 0,-23 4 0 0 0,-20 4 0 0 0,-15 2 0 0 0,-11 0 0 0 0,8 1 0 0 0,32-1 0 0 0,37 0 0 0 0,33 0 0 0 0,27 0 0 0 0,18-1 0 0 0,11 0 0 0 0,-1 0 0 0 0,-8 0 0 0 0,-3-8 0 0 0,-13-1 0 0 0,-18-1 0 0 0,-37 3 0 0 0,-57 9 0 0 0,-71 4 0 0 0,-37 9 0 0 0,-21 2 0 0 0,6 5 0 0 0,18-2 0 0 0,20-3 0 0 0,20-5 0 0 0,13-4 0 0 0,26-4 0 0 0,47-10 0 0 0,44-4 0 0 0,41-7 0 0 0,34-2 0 0 0,16-3 0 0 0,-3-7 0 0 0,-10 2 0 0 0,-22 6 0 0 0,-22 6 0 0 0,-19-1 0 0 0,-15 1 0 0 0,-10 4 0 0 0,-5 4 0 0 0,-3 2 0 0 0,-15 3 0 0 0,-19 2 0 0 0,-25 0 0 0 0,-24 1 0 0 0,-26-1 0 0 0,-31 8 0 0 0,-35 10 0 0 0,-24 1 0 0 0,1 6 0 0 0,6 5 0 0 0,20-2 0 0 0,12-7 0 0 0,19-5 0 0 0,12-7 0 0 0,14-4 0 0 0,12-3 0 0 0,33-3 0 0 0,28 0 0 0 0,44 0 0 0 0,30 0 0 0 0,17 0 0 0 0,9-7 0 0 0,2-2 0 0 0,-8 0 0 0 0,-12 3 0 0 0,-13 1 0 0 0,-9 3 0 0 0,-8 1 0 0 0,-4 2 0 0 0,-3 0 0 0 0,-2 0 0 0 0,9 0 0 0 0,1 1 0 0 0,1-1 0 0 0,-1-7 0 0 0,-2-3 0 0 0,6 1 0 0 0,0 2 0 0 0,-1 1 0 0 0,-2 3 0 0 0,-2 1 0 0 0,-33 2 0 0 0,-32-1 0 0 0,-36 2 0 0 0,-61-1 0 0 0,-48 1 0 0 0,-18-1 0 0 0,-1 0 0 0 0,8 0 0 0 0,26 0 0 0 0,31 0 0 0 0,27 0 0 0 0,21 0 0 0 0,15 0 0 0 0,38 0 0 0 0,29 0 0 0 0,20 8 0 0 0,17 9 0 0 0,8 2 0 0 0,9-2 0 0 0,-1-4 0 0 0,-4-5 0 0 0,-5-3 0 0 0,-7-2 0 0 0,-3-3 0 0 0,-4 0 0 0 0,-1-1 0 0 0,-2 1 0 0 0,1-1 0 0 0,-1 0 0 0 0,15 1 0 0 0,5 0 0 0 0,-1 0 0 0 0,4 0 0 0 0,-1 0 0 0 0,-5 0 0 0 0,3 0 0 0 0,5 0 0 0 0,-2 0 0 0 0,-3 0 0 0 0,1 0 0 0 0,-2 0 0 0 0,3 0 0 0 0,-2 0 0 0 0,-4 0 0 0 0,-5 0 0 0 0,-4 0 0 0 0,-32 7 0 0 0,-41 3 0 0 0,-39-1 0 0 0,-30-1 0 0 0,-22-3 0 0 0,-13-2 0 0 0,0-1 0 0 0,8-1 0 0 0,16-1 0 0 0,12 0 0 0 0,6-1 0 0 0,11 1 0 0 0,11-1 0 0 0,8 1 0 0 0,8 0 0 0 0,3 0 0 0 0,3 0 0 0 0,0 0 0 0 0,1 0 0 0 0,0 0 0 0 0,-1 0 0 0 0,0 0 0 0 0,-8 0 0 0 0,-3 0 0 0 0,30 7 0 0 0,48 10 0 0 0,42 2 0 0 0,17 6 0 0 0,1-3 0 0 0,-6-4 0 0 0,-9-5 0 0 0,-10 2 0 0 0,-7-1 0 0 0,-5-3 0 0 0,-4-4 0 0 0,-2-2 0 0 0,0-3 0 0 0,-1-1 0 0 0,1-1 0 0 0,0-1 0 0 0,0 0 0 0 0,8 1 0 0 0,3-1 0 0 0,7 1 0 0 0,0 0 0 0 0,-2 0 0 0 0,-4 0 0 0 0,-18 0 0 0 0,-23 0 0 0 0,-21 0 0 0 0,-16 0 0 0 0,-19 0 0 0 0,-24 0 0 0 0,-8 0 0 0 0,-14 0 0 0 0,-13 0 0 0 0,-11 0 0 0 0,-2 0 0 0 0,5 0 0 0 0,-2 0 0 0 0,12 0 0 0 0,7 0 0 0 0,-2 0 0 0 0,8 0 0 0 0,11 0 0 0 0,11 0 0 0 0,10 0 0 0 0,-2 0 0 0 0,3 0 0 0 0,3 0 0 0 0,2 0 0 0 0,3 0 0 0 0,16 0 0 0 0,28 0 0 0 0,37 0 0 0 0,26 0 0 0 0,18 0 0 0 0,18 0 0 0 0,14 0 0 0 0,10 0 0 0 0,7 0 0 0 0,-4 0 0 0 0,-8 0 0 0 0,-2 0 0 0 0,23 0 0 0 0,12 0 0 0 0,-6 0 0 0 0,10 0 0 0 0,-7 0 0 0 0,-20 0 0 0 0,-25 0 0 0 0,-15 0 0 0 0,-14 0 0 0 0,-12 0 0 0 0,-10 0 0 0 0,-5 0 0 0 0,-3 0 0 0 0,-1 0 0 0 0,6 0 0 0 0,11 0 0 0 0,10 0 0 0 0,8 0 0 0 0,5 0 0 0 0,5 0 0 0 0,-6 0 0 0 0,-2 0 0 0 0,-6 0 0 0 0,-8 0 0 0 0,-8 0 0 0 0,-7 0 0 0 0,5-8 0 0 0,-1-1 0 0 0,-2-1 0 0 0,-2-5 0 0 0,6 0 0 0 0,0 3 0 0 0,-24 2 0 0 0,-39 4 0 0 0,-40 3 0 0 0,-42 2 0 0 0,-41 0 0 0 0,-36 2 0 0 0,-41-1 0 0 0,-22 1 0 0 0,0 0 0 0 0,15-1 0 0 0,24-7 0 0 0,29-3 0 0 0,27 1 0 0 0,29 2 0 0 0,26 1 0 0 0,19 3 0 0 0,12 1 0 0 0,8 1 0 0 0,17 1 0 0 0,36 1 0 0 0,29-1 0 0 0,31 0 0 0 0,32 1 0 0 0,21-1 0 0 0,17 0 0 0 0,8 0 0 0 0,0 0 0 0 0,-11 0 0 0 0,-7 0 0 0 0,-3-7 0 0 0,-18-3 0 0 0,-11-7 0 0 0,-10 0 0 0 0,-4 2 0 0 0,-10 5 0 0 0,-10 3 0 0 0,-9 2 0 0 0,-8 4 0 0 0,4-7 0 0 0,-1-1 0 0 0,-1-7 0 0 0,-2-1 0 0 0,-3 3 0 0 0,0 4 0 0 0,-3 3 0 0 0,1 3 0 0 0,6 2 0 0 0,3 2 0 0 0,-1 0 0 0 0,-2 1 0 0 0,6 0 0 0 0,0-1 0 0 0,-2 1 0 0 0,-17-1 0 0 0,-38 0 0 0 0,-39 0 0 0 0,-37 0 0 0 0,-26 0 0 0 0,-25 8 0 0 0,-13 9 0 0 0,-19 9 0 0 0,-12 1 0 0 0,1 2 0 0 0,16-3 0 0 0,18 1 0 0 0,12 4 0 0 0,19-4 0 0 0,20-7 0 0 0,18-6 0 0 0,12-6 0 0 0,9-4 0 0 0,6-3 0 0 0,16-1 0 0 0,42-1 0 0 0,40 0 0 0 0,33 7 0 0 0,66 3 0 0 0,37-1 0 0 0,8-1 0 0 0,5-1 0 0 0,-9-3 0 0 0,-17-1 0 0 0,-16-2 0 0 0,-15 0 0 0 0,-10 0 0 0 0,-14-7 0 0 0,-14-4 0 0 0,-11-6 0 0 0,-8 0 0 0 0,-4 2 0 0 0,-11-3 0 0 0,-10 1 0 0 0,-3 4 0 0 0,-4-4 0 0 0,-5 1 0 0 0,3 4 0 0 0,5 4 0 0 0,8-5 0 0 0,-1-7 0 0 0,9 0 0 0 0,6 3 0 0 0,-4 5 0 0 0,-8-3 0 0 0,-2 1 0 0 0,-6 2 0 0 0,-7 5 0 0 0,-27 2 0 0 0,-49 2 0 0 0,-51 2 0 0 0,-42 1 0 0 0,-47 8 0 0 0,-48 10 0 0 0,-33 2 0 0 0,-20 4 0 0 0,-10 7 0 0 0,4 4 0 0 0,25 4 0 0 0,32-4 0 0 0,28-9 0 0 0,31-1 0 0 0,18-5 0 0 0,25-6 0 0 0,22-5 0 0 0,19-4 0 0 0,12-3 0 0 0,1-2 0 0 0,2-1 0 0 0,2 0 0 0 0,2 0 0 0 0,-13 0 0 0 0,-12 0 0 0 0,0 1 0 0 0,-4 0 0 0 0,4 0 0 0 0,0-8 0 0 0,4-2 0 0 0,6 1 0 0 0,7 2 0 0 0,4 1 0 0 0,4 3 0 0 0,2 1 0 0 0,2 2 0 0 0,22 0 0 0 0,29 0 0 0 0,35 0 0 0 0,33 1 0 0 0,39-1 0 0 0,37 0 0 0 0,44 1 0 0 0,40-1 0 0 0,31 0 0 0 0,13 0 0 0 0,-10 0 0 0 0,-23 0 0 0 0,-32 0 0 0 0,-37 0 0 0 0,-34 0 0 0 0,-36 0 0 0 0,-27 0 0 0 0,-22 0 0 0 0,-13 0 0 0 0,-7 0 0 0 0,-3 0 0 0 0,-1 0 0 0 0,1 0 0 0 0,2 0 0 0 0,1 0 0 0 0,2 0 0 0 0,0 0 0 0 0,-13 0 0 0 0,-20 0 0 0 0,-33 0 0 0 0,-35 0 0 0 0,-44 0 0 0 0,-48 0 0 0 0,-35 0 0 0 0,-31 7 0 0 0,-22 10 0 0 0,8 2 0 0 0,13-2 0 0 0,15-4 0 0 0,19-5 0 0 0,20-2 0 0 0,22-4 0 0 0,29-1 0 0 0,25-2 0 0 0,21 1 0 0 0,15-1 0 0 0,8 0 0 0 0,4 1 0 0 0,-5-1 0 0 0,-2 1 0 0 0,-2 0 0 0 0,2 0 0 0 0,-7 0 0 0 0,-1 0 0 0 0,1 0 0 0 0,3 0 0 0 0,2 0 0 0 0,2 0 0 0 0,3 0 0 0 0,0 0 0 0 0,1 0 0 0 0,15 0 0 0 0,27 0 0 0 0,35-7 0 0 0,50-11 0 0 0,38-1 0 0 0,52-12 0 0 0,24-1 0 0 0,23 4 0 0 0,3 1 0 0 0,-6 4 0 0 0,-20 6 0 0 0,-27 6 0 0 0,-29 5 0 0 0,-31 4 0 0 0,-27 1 0 0 0,-21 2 0 0 0,-13 0 0 0 0,-30 1 0 0 0,-26-1 0 0 0,-27-1 0 0 0,-22 1 0 0 0,-23-1 0 0 0,-22 0 0 0 0,-22 0 0 0 0,-35 0 0 0 0,-12 0 0 0 0,0 0 0 0 0,14 0 0 0 0,26 0 0 0 0,21 0 0 0 0,20 0 0 0 0,34 0 0 0 0,47 0 0 0 0,55 0 0 0 0,40 0 0 0 0,43 0 0 0 0,109-22 0 0 0,65-15 0 0 0,10-8 0 0 0,-19-4 0 0 0,-45 7 0 0 0,-58 2 0 0 0,-55 9 0 0 0,-42 9 0 0 0,-32 9 0 0 0,-26-1 0 0 0,-34-6 0 0 0,-69-21 0 0 0,-46-11 0 0 0,-40 3 0 0 0,-24-4 0 0 0,-27 6 0 0 0,-15 12 0 0 0,-1 11 0 0 0,8 10 0 0 0,18 7 0 0 0,26 5 0 0 0,27 3 0 0 0,30 1 0 0 0,26 1 0 0 0,19-1 0 0 0,14-1 0 0 0,23 8 0 0 0,52 9 0 0 0,59 1 0 0 0,44 5 0 0 0,38-1 0 0 0,27-5 0 0 0,10-6 0 0 0,-1-4 0 0 0,-26-4 0 0 0,-36-3 0 0 0,-42 7 0 0 0,-45 0 0 0 0,-61 23 0 0 0,-73 27 0 0 0,-45 18 0 0 0,-23 4 0 0 0,-1-11 0 0 0,3-4 0 0 0,20-12 0 0 0,30-8 0 0 0,26-12 0 0 0,38-11 0 0 0,48-9 0 0 0,42-8 0 0 0,35-11 0 0 0,15-5 0 0 0,13 0 0 0 0,-8-6 0 0 0,-8-8 0 0 0,-14 1 0 0 0,-37 5 0 0 0,-35 5 0 0 0,-43 5 0 0 0,-75 19 0 0 0,-65 7 0 0 0,-34 9 0 0 0,-50-1 0 0 0,4 4 0 0 0,28 3 0 0 0,44-3 0 0 0,44-7 0 0 0,37-7 0 0 0,26-6 0 0 0,39-5 0 0 0,47-2 0 0 0,49-3 0 0 0,34-7 0 0 0,30-3 0 0 0,21 0 0 0 0,7 3 0 0 0,12-6 0 0 0,7 1 0 0 0,38-13 0 0 0,5-2 0 0 0,-14 4 0 0 0,-21-1 0 0 0,-34 3 0 0 0,-37 6 0 0 0,-30 5 0 0 0,-23 5 0 0 0,-15 3 0 0 0,-8 3 0 0 0,-41 0 0 0 0,-35 1 0 0 0,-41 15 0 0 0,-29 12 0 0 0,-27 1 0 0 0,-27 10 0 0 0,-31 14 0 0 0,-5 5 0 0 0,9-8 0 0 0,21-5 0 0 0,31-2 0 0 0,31-9 0 0 0,26-10 0 0 0,11-9 0 0 0,25-8 0 0 0,48-4 0 0 0,59-3 0 0 0,49-1 0 0 0,48-9 0 0 0,33-16 0 0 0,21-12 0 0 0,2-6 0 0 0,-14-3 0 0 0,-27-2 0 0 0,-29 9 0 0 0,-33 3 0 0 0,-29 8 0 0 0,-21 9 0 0 0,-15 7 0 0 0,-23 7 0 0 0,-25 4 0 0 0,-26 2 0 0 0,-25 9 0 0 0,-18 10 0 0 0,-35 9 0 0 0,-8 0 0 0 0,8-5 0 0 0,5 1 0 0 0,13-3 0 0 0,13-6 0 0 0,10-5 0 0 0,17 3 0 0 0,7-1 0 0 0,-5-2 0 0 0,-2-3 0 0 0,-2-3 0 0 0,15-1 0 0 0,48-3 0 0 0,44 0 0 0 0,41-7 0 0 0,32-4 0 0 0,15-6 0 0 0,4-1 0 0 0,-2-4 0 0 0,-12-6 0 0 0,-23 2 0 0 0,-16-3 0 0 0,-19 5 0 0 0,-15 6 0 0 0,-12 6 0 0 0,-7 4 0 0 0,-6 5 0 0 0,-39 2 0 0 0,-56 2 0 0 0,-63 7 0 0 0,-50 11 0 0 0,-39 16 0 0 0,-15 2 0 0 0,0 2 0 0 0,9 2 0 0 0,18-6 0 0 0,20-9 0 0 0,32-9 0 0 0,32 0 0 0 0,21-3 0 0 0,17-3 0 0 0,14-5 0 0 0,24-2 0 0 0,32-2 0 0 0,38-2 0 0 0,35-1 0 0 0,42-7 0 0 0,46-10 0 0 0,24-1 0 0 0,12-6 0 0 0,8-5 0 0 0,-16 2 0 0 0,-18-1 0 0 0,-29 3 0 0 0,-33 8 0 0 0,-19-2 0 0 0,-18 3 0 0 0,-14 5 0 0 0,-30 4 0 0 0,-28 3 0 0 0,-95 3 0 0 0,-67 1 0 0 0,-57 2 0 0 0,-44-1 0 0 0,-34 1 0 0 0,-4 7 0 0 0,5 3 0 0 0,24-2 0 0 0,22-1 0 0 0,38-2 0 0 0,49-3 0 0 0,44-1 0 0 0,36-2 0 0 0,25 0 0 0 0,29 0 0 0 0,86-8 0 0 0,63-9 0 0 0,48-10 0 0 0,62-15 0 0 0,28-14 0 0 0,-7 1 0 0 0,-32 4 0 0 0,-37 2 0 0 0,-36 3 0 0 0,-35 9 0 0 0,-28 11 0 0 0,-22 9 0 0 0,-35 8 0 0 0,-36 6 0 0 0,-76 3 0 0 0,-59 2 0 0 0,-49 0 0 0 0,-73 0 0 0 0,-19-1 0 0 0,9 0 0 0 0,38 8 0 0 0,37 1 0 0 0,46-1 0 0 0,42-1 0 0 0,33-3 0 0 0,24-2 0 0 0,14-1 0 0 0,7-1 0 0 0,3-2 0 0 0,-1-6 0 0 0,-1-3 0 0 0,-2-7 0 0 0,-2-1 0 0 0,-9-12 0 0 0,-3-8 0 0 0,-1 3 0 0 0,2-1 0 0 0,2 6 0 0 0,17 16 0 0 0,36 17 0 0 0,61 23 0 0 0,78 22 0 0 0,81 10 0 0 0,40 2 0 0 0,55-1 0 0 0,-5-4 0 0 0,-40-11 0 0 0,-46-13 0 0 0,-53-11 0 0 0,-50-10 0 0 0,-38-6 0 0 0,-42 3 0 0 0,-80 1 0 0 0,-70 6 0 0 0,-62 1 0 0 0,-39-3 0 0 0,-14-2 0 0 0,-13-4 0 0 0,10 5 0 0 0,36 0 0 0 0,36-1 0 0 0,28 5 0 0 0,20-1 0 0 0,21-2 0 0 0,17-3 0 0 0,11-4 0 0 0,9-1 0 0 0,-4-3 0 0 0,0-1 0 0 0,1 0 0 0 0,1-1 0 0 0,1 0 0 0 0,1 1 0 0 0,1-1 0 0 0,1 1 0 0 0,0 0 0 0 0,0 0 0 0 0,14 0 0 0 0,28 0 0 0 0,57 7 0 0 0,64 3 0 0 0,48 0 0 0 0,83-3 0 0 0,29-2 0 0 0,-4-1 0 0 0,-27-2 0 0 0,-34-2 0 0 0,-39 0 0 0 0,-34 0 0 0 0,-27-1 0 0 0,-25 1 0 0 0,-22 0 0 0 0,-13 0 0 0 0,-11-1 0 0 0,-11 1 0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08T04:46:21.38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6783 12049 16383 0 0,'-7'0'0'0'0,"-10"0"0"0"0,-10 0 0 0 0,-7 0 0 0 0,-5 0 0 0 0,-4 0 0 0 0,-1 0 0 0 0,-1 0 0 0 0,0 0 0 0 0,15 0 0 0 0,42 0 0 0 0,33 0 0 0 0,17 0 0 0 0,5 0 0 0 0,13 0 0 0 0,8 0 0 0 0,-4 0 0 0 0,-9 0 0 0 0,-9 0 0 0 0,-32 7 0 0 0,-28 3 0 0 0,-22-1 0 0 0,-24 6 0 0 0,-19 0 0 0 0,-23 5 0 0 0,-10 6 0 0 0,1-1 0 0 0,10-4 0 0 0,12-7 0 0 0,9-5 0 0 0,30-4 0 0 0,35-4 0 0 0,31-1 0 0 0,38 0 0 0 0,23-2 0 0 0,1 1 0 0 0,-9 0 0 0 0,-11 1 0 0 0,-13-1 0 0 0,-17-6 0 0 0,-23-10 0 0 0,-32-2 0 0 0,-21 2 0 0 0,-14-3 0 0 0,-28-6 0 0 0,-11 2 0 0 0,2 5 0 0 0,7 5 0 0 0,8 6 0 0 0,8 3 0 0 0,6 4 0 0 0,4 1 0 0 0,3 1 0 0 0,1 0 0 0 0,0 0 0 0 0,0 0 0 0 0,0-1 0 0 0,0 0 0 0 0,0 1 0 0 0,6 6 0 0 0,10 10 0 0 0,9 10 0 0 0,8 7 0 0 0,-2-3 0 0 0,0-13 0 0 0,3-17 0 0 0,17-16 0 0 0,22-6 0 0 0,27-6 0 0 0,12 1 0 0 0,8-2 0 0 0,-2 3 0 0 0,-20 7 0 0 0,-28 5 0 0 0,-26 6 0 0 0,-21 11 0 0 0,-14 5 0 0 0,-9 1 0 0 0,-4-2 0 0 0,5 6 0 0 0,17 0 0 0 0,27-2 0 0 0,43 12 0 0 0,35 1 0 0 0,26-3 0 0 0,10 2 0 0 0,-8-4 0 0 0,-15-4 0 0 0,-16-6 0 0 0,-22-11 0 0 0,-20-13 0 0 0,-31-12 0 0 0,-30-8 0 0 0,-20 1 0 0 0,-15-1 0 0 0,-14 5 0 0 0,0 8 0 0 0,4 8 0 0 0,0 5 0 0 0,-3 4 0 0 0,-4 4 0 0 0,4 0 0 0 0,7 2 0 0 0,14 7 0 0 0,17 9 0 0 0,29 17 0 0 0,22 2 0 0 0,24 2 0 0 0,12-6 0 0 0,11 0 0 0 0,11-7 0 0 0,0-7 0 0 0,-21-7 0 0 0,-26-6 0 0 0,-25-10 0 0 0,-28-6 0 0 0,-16-8 0 0 0,-16 0 0 0 0,-6 1 0 0 0,-6 5 0 0 0,1 5 0 0 0,-2 2 0 0 0,3 3 0 0 0,14 9 0 0 0,15 10 0 0 0,15 10 0 0 0,19 1 0 0 0,25 2 0 0 0,16-3 0 0 0,9-7 0 0 0,5-7 0 0 0,-14-5 0 0 0,-20-4 0 0 0,-20-3 0 0 0,-3-2 0 0 0,9 0 0 0 0,17 0 0 0 0,21 0 0 0 0,10 0 0 0 0,5 0 0 0 0,0 1 0 0 0,-2 0 0 0 0,-17 0 0 0 0,-45-8 0 0 0,-42-9 0 0 0,-35-9 0 0 0,-32-1 0 0 0,-18 5 0 0 0,0 6 0 0 0,8 6 0 0 0,18 4 0 0 0,21 3 0 0 0,18 3 0 0 0,28 1 0 0 0,44 0 0 0 0,66 7 0 0 0,50 3 0 0 0,35-1 0 0 0,36-2 0 0 0,8-10 0 0 0,15-4 0 0 0,-15-9 0 0 0,-32-1 0 0 0,-37 1 0 0 0,-33 4 0 0 0,-25 3 0 0 0,-31 4 0 0 0,-30 2 0 0 0,-24 1 0 0 0,-16 1 0 0 0,-10 1 0 0 0,17-1 0 0 0,34 1 0 0 0,75 0 0 0 0,53 6 0 0 0,17 3 0 0 0,-3 0 0 0 0,-19-3 0 0 0,-26-1 0 0 0,-22-3 0 0 0,-19-1 0 0 0,-13-2 0 0 0,-23 8 0 0 0,-23 1 0 0 0,-35 7 0 0 0,-35 1 0 0 0,-28 5 0 0 0,-21 6 0 0 0,-12-2 0 0 0,-1-6 0 0 0,7-5 0 0 0,23 1 0 0 0,22-1 0 0 0,15-4 0 0 0,10-4 0 0 0,7-2 0 0 0,17-3 0 0 0,36-1 0 0 0,29-2 0 0 0,39 1 0 0 0,49-16 0 0 0,10-4 0 0 0,4-6 0 0 0,-15 1 0 0 0,-21 4 0 0 0,-44 7 0 0 0,-84 5 0 0 0,-67 4 0 0 0,-49 4 0 0 0,-22 1 0 0 0,-6 0 0 0 0,-11 2 0 0 0,9-1 0 0 0,19 0 0 0 0,19-1 0 0 0,26 1 0 0 0,22-1 0 0 0,18 0 0 0 0,13 0 0 0 0,14-7 0 0 0,15-11 0 0 0,24-1 0 0 0,43-12 0 0 0,20-2 0 0 0,13-1 0 0 0,-5-4 0 0 0,-9 6 0 0 0,-7 8 0 0 0,-7 8 0 0 0,-18 7 0 0 0,-23 4 0 0 0,-20 4 0 0 0,-15 2 0 0 0,-11 0 0 0 0,8 1 0 0 0,32-1 0 0 0,37 0 0 0 0,33 0 0 0 0,27 0 0 0 0,18-1 0 0 0,11 0 0 0 0,-1 0 0 0 0,-8 0 0 0 0,-3-8 0 0 0,-13-1 0 0 0,-18-1 0 0 0,-37 3 0 0 0,-57 9 0 0 0,-71 4 0 0 0,-37 9 0 0 0,-21 2 0 0 0,6 5 0 0 0,18-2 0 0 0,20-3 0 0 0,20-5 0 0 0,13-4 0 0 0,26-4 0 0 0,47-10 0 0 0,44-4 0 0 0,41-7 0 0 0,34-2 0 0 0,16-3 0 0 0,-3-7 0 0 0,-10 2 0 0 0,-22 6 0 0 0,-22 6 0 0 0,-19-1 0 0 0,-15 1 0 0 0,-10 4 0 0 0,-5 4 0 0 0,-3 2 0 0 0,-15 3 0 0 0,-19 2 0 0 0,-25 0 0 0 0,-24 1 0 0 0,-26-1 0 0 0,-31 8 0 0 0,-35 10 0 0 0,-24 1 0 0 0,1 6 0 0 0,6 5 0 0 0,20-2 0 0 0,12-7 0 0 0,19-5 0 0 0,12-7 0 0 0,14-4 0 0 0,12-3 0 0 0,33-3 0 0 0,28 0 0 0 0,44 0 0 0 0,30 0 0 0 0,17 0 0 0 0,9-7 0 0 0,2-2 0 0 0,-8 0 0 0 0,-12 3 0 0 0,-13 1 0 0 0,-9 3 0 0 0,-8 1 0 0 0,-4 2 0 0 0,-3 0 0 0 0,-2 0 0 0 0,9 0 0 0 0,1 1 0 0 0,1-1 0 0 0,-1-7 0 0 0,-2-3 0 0 0,6 1 0 0 0,0 2 0 0 0,-1 1 0 0 0,-2 3 0 0 0,-2 1 0 0 0,-33 2 0 0 0,-32-1 0 0 0,-36 2 0 0 0,-61-1 0 0 0,-48 1 0 0 0,-18-1 0 0 0,-1 0 0 0 0,8 0 0 0 0,26 0 0 0 0,31 0 0 0 0,27 0 0 0 0,21 0 0 0 0,15 0 0 0 0,38 0 0 0 0,29 0 0 0 0,20 8 0 0 0,17 9 0 0 0,8 2 0 0 0,9-2 0 0 0,-1-4 0 0 0,-4-5 0 0 0,-5-3 0 0 0,-7-2 0 0 0,-3-3 0 0 0,-4 0 0 0 0,-1-1 0 0 0,-2 1 0 0 0,1-1 0 0 0,-1 0 0 0 0,15 1 0 0 0,5 0 0 0 0,-1 0 0 0 0,4 0 0 0 0,-1 0 0 0 0,-5 0 0 0 0,3 0 0 0 0,5 0 0 0 0,-2 0 0 0 0,-3 0 0 0 0,1 0 0 0 0,-2 0 0 0 0,3 0 0 0 0,-2 0 0 0 0,-4 0 0 0 0,-5 0 0 0 0,-4 0 0 0 0,-32 7 0 0 0,-41 3 0 0 0,-39-1 0 0 0,-30-1 0 0 0,-22-3 0 0 0,-13-2 0 0 0,0-1 0 0 0,8-1 0 0 0,16-1 0 0 0,12 0 0 0 0,6-1 0 0 0,11 1 0 0 0,11-1 0 0 0,8 1 0 0 0,8 0 0 0 0,3 0 0 0 0,3 0 0 0 0,0 0 0 0 0,1 0 0 0 0,0 0 0 0 0,-1 0 0 0 0,0 0 0 0 0,-8 0 0 0 0,-3 0 0 0 0,30 7 0 0 0,48 10 0 0 0,42 2 0 0 0,17 6 0 0 0,1-3 0 0 0,-6-4 0 0 0,-9-5 0 0 0,-10 2 0 0 0,-7-1 0 0 0,-5-3 0 0 0,-4-4 0 0 0,-2-2 0 0 0,0-3 0 0 0,-1-1 0 0 0,1-1 0 0 0,0-1 0 0 0,0 0 0 0 0,8 1 0 0 0,3-1 0 0 0,7 1 0 0 0,0 0 0 0 0,-2 0 0 0 0,-4 0 0 0 0,-18 0 0 0 0,-23 0 0 0 0,-21 0 0 0 0,-16 0 0 0 0,-19 0 0 0 0,-24 0 0 0 0,-8 0 0 0 0,-14 0 0 0 0,-13 0 0 0 0,-11 0 0 0 0,-2 0 0 0 0,5 0 0 0 0,-2 0 0 0 0,12 0 0 0 0,7 0 0 0 0,-2 0 0 0 0,8 0 0 0 0,11 0 0 0 0,11 0 0 0 0,10 0 0 0 0,-2 0 0 0 0,3 0 0 0 0,3 0 0 0 0,2 0 0 0 0,3 0 0 0 0,16 0 0 0 0,28 0 0 0 0,37 0 0 0 0,26 0 0 0 0,18 0 0 0 0,18 0 0 0 0,14 0 0 0 0,10 0 0 0 0,7 0 0 0 0,-4 0 0 0 0,-8 0 0 0 0,-2 0 0 0 0,23 0 0 0 0,12 0 0 0 0,-6 0 0 0 0,10 0 0 0 0,-7 0 0 0 0,-20 0 0 0 0,-25 0 0 0 0,-15 0 0 0 0,-14 0 0 0 0,-12 0 0 0 0,-10 0 0 0 0,-5 0 0 0 0,-3 0 0 0 0,-1 0 0 0 0,6 0 0 0 0,11 0 0 0 0,10 0 0 0 0,8 0 0 0 0,5 0 0 0 0,5 0 0 0 0,-6 0 0 0 0,-2 0 0 0 0,-6 0 0 0 0,-8 0 0 0 0,-8 0 0 0 0,-7 0 0 0 0,5-8 0 0 0,-1-1 0 0 0,-2-1 0 0 0,-2-5 0 0 0,6 0 0 0 0,0 3 0 0 0,-24 2 0 0 0,-39 4 0 0 0,-40 3 0 0 0,-42 2 0 0 0,-41 0 0 0 0,-36 2 0 0 0,-41-1 0 0 0,-22 1 0 0 0,0 0 0 0 0,15-1 0 0 0,24-7 0 0 0,29-3 0 0 0,27 1 0 0 0,29 2 0 0 0,26 1 0 0 0,19 3 0 0 0,12 1 0 0 0,8 1 0 0 0,17 1 0 0 0,36 1 0 0 0,29-1 0 0 0,31 0 0 0 0,32 1 0 0 0,21-1 0 0 0,17 0 0 0 0,8 0 0 0 0,0 0 0 0 0,-11 0 0 0 0,-7 0 0 0 0,-3-7 0 0 0,-18-3 0 0 0,-11-7 0 0 0,-10 0 0 0 0,-4 2 0 0 0,-10 5 0 0 0,-10 3 0 0 0,-9 2 0 0 0,-8 4 0 0 0,4-7 0 0 0,-1-1 0 0 0,-1-7 0 0 0,-2-1 0 0 0,-3 3 0 0 0,0 4 0 0 0,-3 3 0 0 0,1 3 0 0 0,6 2 0 0 0,3 2 0 0 0,-1 0 0 0 0,-2 1 0 0 0,6 0 0 0 0,0-1 0 0 0,-2 1 0 0 0,-17-1 0 0 0,-38 0 0 0 0,-39 0 0 0 0,-37 0 0 0 0,-26 0 0 0 0,-25 8 0 0 0,-13 9 0 0 0,-19 9 0 0 0,-12 1 0 0 0,1 2 0 0 0,16-3 0 0 0,18 1 0 0 0,12 4 0 0 0,19-4 0 0 0,20-7 0 0 0,18-6 0 0 0,12-6 0 0 0,9-4 0 0 0,6-3 0 0 0,16-1 0 0 0,42-1 0 0 0,40 0 0 0 0,33 7 0 0 0,66 3 0 0 0,37-1 0 0 0,8-1 0 0 0,5-1 0 0 0,-9-3 0 0 0,-17-1 0 0 0,-16-2 0 0 0,-15 0 0 0 0,-10 0 0 0 0,-14-7 0 0 0,-14-4 0 0 0,-11-6 0 0 0,-8 0 0 0 0,-4 2 0 0 0,-11-3 0 0 0,-10 1 0 0 0,-3 4 0 0 0,-4-4 0 0 0,-5 1 0 0 0,3 4 0 0 0,5 4 0 0 0,8-5 0 0 0,-1-7 0 0 0,9 0 0 0 0,6 3 0 0 0,-4 5 0 0 0,-8-3 0 0 0,-2 1 0 0 0,-6 2 0 0 0,-7 5 0 0 0,-27 2 0 0 0,-49 2 0 0 0,-51 2 0 0 0,-42 1 0 0 0,-47 8 0 0 0,-48 10 0 0 0,-33 2 0 0 0,-20 4 0 0 0,-10 7 0 0 0,4 4 0 0 0,25 4 0 0 0,32-4 0 0 0,28-9 0 0 0,31-1 0 0 0,18-5 0 0 0,25-6 0 0 0,22-5 0 0 0,19-4 0 0 0,12-3 0 0 0,1-2 0 0 0,2-1 0 0 0,2 0 0 0 0,2 0 0 0 0,-13 0 0 0 0,-12 0 0 0 0,0 1 0 0 0,-4 0 0 0 0,4 0 0 0 0,0-8 0 0 0,4-2 0 0 0,6 1 0 0 0,7 2 0 0 0,4 1 0 0 0,4 3 0 0 0,2 1 0 0 0,2 2 0 0 0,22 0 0 0 0,29 0 0 0 0,35 0 0 0 0,33 1 0 0 0,39-1 0 0 0,37 0 0 0 0,44 1 0 0 0,40-1 0 0 0,31 0 0 0 0,13 0 0 0 0,-10 0 0 0 0,-23 0 0 0 0,-32 0 0 0 0,-37 0 0 0 0,-34 0 0 0 0,-36 0 0 0 0,-27 0 0 0 0,-22 0 0 0 0,-13 0 0 0 0,-7 0 0 0 0,-3 0 0 0 0,-1 0 0 0 0,1 0 0 0 0,2 0 0 0 0,1 0 0 0 0,2 0 0 0 0,0 0 0 0 0,-13 0 0 0 0,-20 0 0 0 0,-33 0 0 0 0,-35 0 0 0 0,-44 0 0 0 0,-48 0 0 0 0,-35 0 0 0 0,-31 7 0 0 0,-22 10 0 0 0,8 2 0 0 0,13-2 0 0 0,15-4 0 0 0,19-5 0 0 0,20-2 0 0 0,22-4 0 0 0,29-1 0 0 0,25-2 0 0 0,21 1 0 0 0,15-1 0 0 0,8 0 0 0 0,4 1 0 0 0,-5-1 0 0 0,-2 1 0 0 0,-2 0 0 0 0,2 0 0 0 0,-7 0 0 0 0,-1 0 0 0 0,1 0 0 0 0,3 0 0 0 0,2 0 0 0 0,2 0 0 0 0,3 0 0 0 0,0 0 0 0 0,1 0 0 0 0,15 0 0 0 0,27 0 0 0 0,35-7 0 0 0,50-11 0 0 0,38-1 0 0 0,52-12 0 0 0,24-1 0 0 0,23 4 0 0 0,3 1 0 0 0,-6 4 0 0 0,-20 6 0 0 0,-27 6 0 0 0,-29 5 0 0 0,-31 4 0 0 0,-27 1 0 0 0,-21 2 0 0 0,-13 0 0 0 0,-30 1 0 0 0,-26-1 0 0 0,-27-1 0 0 0,-22 1 0 0 0,-23-1 0 0 0,-22 0 0 0 0,-22 0 0 0 0,-35 0 0 0 0,-12 0 0 0 0,0 0 0 0 0,14 0 0 0 0,26 0 0 0 0,21 0 0 0 0,20 0 0 0 0,34 0 0 0 0,47 0 0 0 0,55 0 0 0 0,40 0 0 0 0,43 0 0 0 0,109-22 0 0 0,65-15 0 0 0,10-8 0 0 0,-19-4 0 0 0,-45 7 0 0 0,-58 2 0 0 0,-55 9 0 0 0,-42 9 0 0 0,-32 9 0 0 0,-26-1 0 0 0,-34-6 0 0 0,-69-21 0 0 0,-46-11 0 0 0,-40 3 0 0 0,-24-4 0 0 0,-27 6 0 0 0,-15 12 0 0 0,-1 11 0 0 0,8 10 0 0 0,18 7 0 0 0,26 5 0 0 0,27 3 0 0 0,30 1 0 0 0,26 1 0 0 0,19-1 0 0 0,14-1 0 0 0,23 8 0 0 0,52 9 0 0 0,59 1 0 0 0,44 5 0 0 0,38-1 0 0 0,27-5 0 0 0,10-6 0 0 0,-1-4 0 0 0,-26-4 0 0 0,-36-3 0 0 0,-42 7 0 0 0,-45 0 0 0 0,-61 23 0 0 0,-73 27 0 0 0,-45 18 0 0 0,-23 4 0 0 0,-1-11 0 0 0,3-4 0 0 0,20-12 0 0 0,30-8 0 0 0,26-12 0 0 0,38-11 0 0 0,48-9 0 0 0,42-8 0 0 0,35-11 0 0 0,15-5 0 0 0,13 0 0 0 0,-8-6 0 0 0,-8-8 0 0 0,-14 1 0 0 0,-37 5 0 0 0,-35 5 0 0 0,-43 5 0 0 0,-75 19 0 0 0,-65 7 0 0 0,-34 9 0 0 0,-50-1 0 0 0,4 4 0 0 0,28 3 0 0 0,44-3 0 0 0,44-7 0 0 0,37-7 0 0 0,26-6 0 0 0,39-5 0 0 0,47-2 0 0 0,49-3 0 0 0,34-7 0 0 0,30-3 0 0 0,21 0 0 0 0,7 3 0 0 0,12-6 0 0 0,7 1 0 0 0,38-13 0 0 0,5-2 0 0 0,-14 4 0 0 0,-21-1 0 0 0,-34 3 0 0 0,-37 6 0 0 0,-30 5 0 0 0,-23 5 0 0 0,-15 3 0 0 0,-8 3 0 0 0,-41 0 0 0 0,-35 1 0 0 0,-41 15 0 0 0,-29 12 0 0 0,-27 1 0 0 0,-27 10 0 0 0,-31 14 0 0 0,-5 5 0 0 0,9-8 0 0 0,21-5 0 0 0,31-2 0 0 0,31-9 0 0 0,26-10 0 0 0,11-9 0 0 0,25-8 0 0 0,48-4 0 0 0,59-3 0 0 0,49-1 0 0 0,48-9 0 0 0,33-16 0 0 0,21-12 0 0 0,2-6 0 0 0,-14-3 0 0 0,-27-2 0 0 0,-29 9 0 0 0,-33 3 0 0 0,-29 8 0 0 0,-21 9 0 0 0,-15 7 0 0 0,-23 7 0 0 0,-25 4 0 0 0,-26 2 0 0 0,-25 9 0 0 0,-18 10 0 0 0,-35 9 0 0 0,-8 0 0 0 0,8-5 0 0 0,5 1 0 0 0,13-3 0 0 0,13-6 0 0 0,10-5 0 0 0,17 3 0 0 0,7-1 0 0 0,-5-2 0 0 0,-2-3 0 0 0,-2-3 0 0 0,15-1 0 0 0,48-3 0 0 0,44 0 0 0 0,41-7 0 0 0,32-4 0 0 0,15-6 0 0 0,4-1 0 0 0,-2-4 0 0 0,-12-6 0 0 0,-23 2 0 0 0,-16-3 0 0 0,-19 5 0 0 0,-15 6 0 0 0,-12 6 0 0 0,-7 4 0 0 0,-6 5 0 0 0,-39 2 0 0 0,-56 2 0 0 0,-63 7 0 0 0,-50 11 0 0 0,-39 16 0 0 0,-15 2 0 0 0,0 2 0 0 0,9 2 0 0 0,18-6 0 0 0,20-9 0 0 0,32-9 0 0 0,32 0 0 0 0,21-3 0 0 0,17-3 0 0 0,14-5 0 0 0,24-2 0 0 0,32-2 0 0 0,38-2 0 0 0,35-1 0 0 0,42-7 0 0 0,46-10 0 0 0,24-1 0 0 0,12-6 0 0 0,8-5 0 0 0,-16 2 0 0 0,-18-1 0 0 0,-29 3 0 0 0,-33 8 0 0 0,-19-2 0 0 0,-18 3 0 0 0,-14 5 0 0 0,-30 4 0 0 0,-28 3 0 0 0,-95 3 0 0 0,-67 1 0 0 0,-57 2 0 0 0,-44-1 0 0 0,-34 1 0 0 0,-4 7 0 0 0,5 3 0 0 0,24-2 0 0 0,22-1 0 0 0,38-2 0 0 0,49-3 0 0 0,44-1 0 0 0,36-2 0 0 0,25 0 0 0 0,29 0 0 0 0,86-8 0 0 0,63-9 0 0 0,48-10 0 0 0,62-15 0 0 0,28-14 0 0 0,-7 1 0 0 0,-32 4 0 0 0,-37 2 0 0 0,-36 3 0 0 0,-35 9 0 0 0,-28 11 0 0 0,-22 9 0 0 0,-35 8 0 0 0,-36 6 0 0 0,-76 3 0 0 0,-59 2 0 0 0,-49 0 0 0 0,-73 0 0 0 0,-19-1 0 0 0,9 0 0 0 0,38 8 0 0 0,37 1 0 0 0,46-1 0 0 0,42-1 0 0 0,33-3 0 0 0,24-2 0 0 0,14-1 0 0 0,7-1 0 0 0,3-2 0 0 0,-1-6 0 0 0,-1-3 0 0 0,-2-7 0 0 0,-2-1 0 0 0,-9-12 0 0 0,-3-8 0 0 0,-1 3 0 0 0,2-1 0 0 0,2 6 0 0 0,17 16 0 0 0,36 17 0 0 0,61 23 0 0 0,78 22 0 0 0,81 10 0 0 0,40 2 0 0 0,55-1 0 0 0,-5-4 0 0 0,-40-11 0 0 0,-46-13 0 0 0,-53-11 0 0 0,-50-10 0 0 0,-38-6 0 0 0,-42 3 0 0 0,-80 1 0 0 0,-70 6 0 0 0,-62 1 0 0 0,-39-3 0 0 0,-14-2 0 0 0,-13-4 0 0 0,10 5 0 0 0,36 0 0 0 0,36-1 0 0 0,28 5 0 0 0,20-1 0 0 0,21-2 0 0 0,17-3 0 0 0,11-4 0 0 0,9-1 0 0 0,-4-3 0 0 0,0-1 0 0 0,1 0 0 0 0,1-1 0 0 0,1 0 0 0 0,1 1 0 0 0,1-1 0 0 0,1 1 0 0 0,0 0 0 0 0,0 0 0 0 0,14 0 0 0 0,28 0 0 0 0,57 7 0 0 0,64 3 0 0 0,48 0 0 0 0,83-3 0 0 0,29-2 0 0 0,-4-1 0 0 0,-27-2 0 0 0,-34-2 0 0 0,-39 0 0 0 0,-34 0 0 0 0,-27-1 0 0 0,-25 1 0 0 0,-22 0 0 0 0,-13 0 0 0 0,-11-1 0 0 0,-11 1 0 0 0</inkml:trace>
</inkml:ink>
</file>

<file path=ppt/media/image1.jpeg>
</file>

<file path=ppt/media/image10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143231fcd2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g1143231fcd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userDrawn="1">
  <p:cSld name="Quot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127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3"/>
          <p:cNvSpPr txBox="1"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rebuchet MS"/>
              <a:buNone/>
              <a:defRPr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3"/>
          <p:cNvSpPr txBox="1">
            <a:spLocks noGrp="1"/>
          </p:cNvSpPr>
          <p:nvPr>
            <p:ph type="body" idx="1"/>
          </p:nvPr>
        </p:nvSpPr>
        <p:spPr>
          <a:xfrm>
            <a:off x="4760461" y="514924"/>
            <a:ext cx="4513541" cy="552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body" idx="2"/>
          </p:nvPr>
        </p:nvSpPr>
        <p:spPr>
          <a:xfrm>
            <a:off x="677334" y="2777069"/>
            <a:ext cx="3854528" cy="2584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"/>
          <p:cNvSpPr txBox="1"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rebuchet MS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4"/>
          <p:cNvSpPr>
            <a:spLocks noGrp="1"/>
          </p:cNvSpPr>
          <p:nvPr>
            <p:ph type="pic" idx="2"/>
          </p:nvPr>
        </p:nvSpPr>
        <p:spPr>
          <a:xfrm>
            <a:off x="677334" y="609600"/>
            <a:ext cx="8596668" cy="3845718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Google Shape;135;p14"/>
          <p:cNvSpPr txBox="1">
            <a:spLocks noGrp="1"/>
          </p:cNvSpPr>
          <p:nvPr>
            <p:ph type="body" idx="1"/>
          </p:nvPr>
        </p:nvSpPr>
        <p:spPr>
          <a:xfrm>
            <a:off x="677334" y="5367338"/>
            <a:ext cx="8596667" cy="674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36" name="Google Shape;136;p14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4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38" name="Google Shape;138;p14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5"/>
          <p:cNvSpPr txBox="1"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15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5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body" idx="1"/>
          </p:nvPr>
        </p:nvSpPr>
        <p:spPr>
          <a:xfrm>
            <a:off x="1366139" y="3632200"/>
            <a:ext cx="722452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 sz="16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body" idx="2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16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52" name="Google Shape;152;p16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53" name="Google Shape;153;p16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"/>
          <p:cNvSpPr txBox="1"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7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17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7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Name Card">
  <p:cSld name="Quote Name Card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8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8"/>
          <p:cNvSpPr txBox="1">
            <a:spLocks noGrp="1"/>
          </p:cNvSpPr>
          <p:nvPr>
            <p:ph type="body" idx="1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63" name="Google Shape;163;p18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18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8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67" name="Google Shape;167;p18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68" name="Google Shape;168;p18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ue or False">
  <p:cSld name="True or False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9"/>
          <p:cNvSpPr txBox="1">
            <a:spLocks noGrp="1"/>
          </p:cNvSpPr>
          <p:nvPr>
            <p:ph type="body" idx="1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73" name="Google Shape;173;p19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9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0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body" idx="1"/>
          </p:nvPr>
        </p:nvSpPr>
        <p:spPr>
          <a:xfrm rot="5400000">
            <a:off x="3035281" y="-197358"/>
            <a:ext cx="3880773" cy="8596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79" name="Google Shape;179;p20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0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 txBox="1">
            <a:spLocks noGrp="1"/>
          </p:cNvSpPr>
          <p:nvPr>
            <p:ph type="title"/>
          </p:nvPr>
        </p:nvSpPr>
        <p:spPr>
          <a:xfrm rot="5400000">
            <a:off x="5994319" y="2582953"/>
            <a:ext cx="5251451" cy="1304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1"/>
          <p:cNvSpPr txBox="1">
            <a:spLocks noGrp="1"/>
          </p:cNvSpPr>
          <p:nvPr>
            <p:ph type="body" idx="1"/>
          </p:nvPr>
        </p:nvSpPr>
        <p:spPr>
          <a:xfrm rot="5400000">
            <a:off x="1581685" y="-294750"/>
            <a:ext cx="5251450" cy="706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85" name="Google Shape;185;p21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21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ustom Layout">
  <p:cSld name="1_Custom Layout">
    <p:bg>
      <p:bgPr>
        <a:solidFill>
          <a:schemeClr val="dk1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2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2" descr="Tall office building looking up"/>
          <p:cNvSpPr/>
          <p:nvPr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1" name="Google Shape;191;p22"/>
          <p:cNvSpPr txBox="1">
            <a:spLocks noGrp="1"/>
          </p:cNvSpPr>
          <p:nvPr>
            <p:ph type="body" idx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1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92" name="Google Shape;192;p22"/>
          <p:cNvSpPr txBox="1">
            <a:spLocks noGrp="1"/>
          </p:cNvSpPr>
          <p:nvPr>
            <p:ph type="title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rebuchet MS"/>
              <a:buNone/>
              <a:defRPr sz="4800" b="1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 userDrawn="1">
  <p:cSld name="Agenda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 txBox="1">
            <a:spLocks noGrp="1"/>
          </p:cNvSpPr>
          <p:nvPr>
            <p:ph type="body" idx="1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Noto Sans Symbols"/>
              <a:buChar char="▪"/>
              <a:defRPr sz="2000"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40"/>
              <a:buFont typeface="Noto Sans Symbols"/>
              <a:buChar char="▪"/>
              <a:defRPr sz="1800"/>
            </a:lvl2pPr>
            <a:lvl3pPr marL="1371600" lvl="2" indent="-30988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280"/>
              <a:buFont typeface="Noto Sans Symbols"/>
              <a:buChar char="▪"/>
              <a:defRPr sz="1600"/>
            </a:lvl3pPr>
            <a:lvl4pPr marL="1828800" lvl="3" indent="-309880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280"/>
              <a:buFont typeface="Noto Sans Symbols"/>
              <a:buChar char="▪"/>
              <a:defRPr sz="1600"/>
            </a:lvl4pPr>
            <a:lvl5pPr marL="2286000" lvl="4" indent="-309879" algn="l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280"/>
              <a:buFont typeface="Noto Sans Symbols"/>
              <a:buChar char="▪"/>
              <a:defRPr sz="1600"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rebuchet MS"/>
              <a:buNone/>
              <a:defRPr sz="4800" b="1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504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141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" userDrawn="1">
  <p:cSld name="Introduc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7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91" name="Google Shape;91;p7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7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8"/>
          <p:cNvSpPr txBox="1"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Trebuchet MS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8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8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8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9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4184035" cy="3880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body" idx="2"/>
          </p:nvPr>
        </p:nvSpPr>
        <p:spPr>
          <a:xfrm>
            <a:off x="5089970" y="2160589"/>
            <a:ext cx="4184034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04" name="Google Shape;104;p9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9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0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0"/>
          <p:cNvSpPr txBox="1"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10" name="Google Shape;110;p10"/>
          <p:cNvSpPr txBox="1">
            <a:spLocks noGrp="1"/>
          </p:cNvSpPr>
          <p:nvPr>
            <p:ph type="body" idx="2"/>
          </p:nvPr>
        </p:nvSpPr>
        <p:spPr>
          <a:xfrm>
            <a:off x="675745" y="2737245"/>
            <a:ext cx="4185623" cy="330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11" name="Google Shape;111;p10"/>
          <p:cNvSpPr txBox="1">
            <a:spLocks noGrp="1"/>
          </p:cNvSpPr>
          <p:nvPr>
            <p:ph type="body" idx="3"/>
          </p:nvPr>
        </p:nvSpPr>
        <p:spPr>
          <a:xfrm>
            <a:off x="5088383" y="2160983"/>
            <a:ext cx="418561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4"/>
          </p:nvPr>
        </p:nvSpPr>
        <p:spPr>
          <a:xfrm>
            <a:off x="5088384" y="2737245"/>
            <a:ext cx="4185617" cy="330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1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1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1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2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2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07ADC22F-6F48-AC98-CD8D-4526FFA8824A}"/>
              </a:ext>
            </a:extLst>
          </p:cNvPr>
          <p:cNvSpPr/>
          <p:nvPr userDrawn="1"/>
        </p:nvSpPr>
        <p:spPr>
          <a:xfrm>
            <a:off x="0" y="6752092"/>
            <a:ext cx="12192000" cy="10590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3"/>
          <p:cNvPicPr preferRelativeResize="0"/>
          <p:nvPr/>
        </p:nvPicPr>
        <p:blipFill rotWithShape="1">
          <a:blip r:embed="rId3">
            <a:alphaModFix/>
          </a:blip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 descr="A pattern of various school objects&#10;&#10;Description automatically generated with medium confidence">
            <a:extLst>
              <a:ext uri="{FF2B5EF4-FFF2-40B4-BE49-F238E27FC236}">
                <a16:creationId xmlns:a16="http://schemas.microsoft.com/office/drawing/2014/main" xmlns="" id="{C7A31D9B-78D7-79A3-FC6F-063C7D496F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6" t="25372" r="16" b="18452"/>
          <a:stretch/>
        </p:blipFill>
        <p:spPr>
          <a:xfrm>
            <a:off x="-2937" y="7620"/>
            <a:ext cx="12192000" cy="685038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9B19A882-84E2-E502-1AB6-33CA15425DA7}"/>
              </a:ext>
            </a:extLst>
          </p:cNvPr>
          <p:cNvSpPr/>
          <p:nvPr/>
        </p:nvSpPr>
        <p:spPr>
          <a:xfrm>
            <a:off x="932" y="5638"/>
            <a:ext cx="12188131" cy="6850380"/>
          </a:xfrm>
          <a:prstGeom prst="rect">
            <a:avLst/>
          </a:prstGeom>
          <a:solidFill>
            <a:schemeClr val="bg1">
              <a:lumMod val="95000"/>
              <a:alpha val="94118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0B8EA250-C60E-F206-5654-7E842B592274}"/>
              </a:ext>
            </a:extLst>
          </p:cNvPr>
          <p:cNvSpPr/>
          <p:nvPr/>
        </p:nvSpPr>
        <p:spPr>
          <a:xfrm>
            <a:off x="852236" y="1234770"/>
            <a:ext cx="10499892" cy="472824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07FFCA52-7EED-B459-8C1D-C0D784672042}"/>
              </a:ext>
            </a:extLst>
          </p:cNvPr>
          <p:cNvSpPr/>
          <p:nvPr/>
        </p:nvSpPr>
        <p:spPr>
          <a:xfrm>
            <a:off x="839872" y="894990"/>
            <a:ext cx="10156655" cy="472824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57200" sx="104000" sy="104000" algn="c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199;p23">
            <a:extLst>
              <a:ext uri="{FF2B5EF4-FFF2-40B4-BE49-F238E27FC236}">
                <a16:creationId xmlns:a16="http://schemas.microsoft.com/office/drawing/2014/main" xmlns="" id="{F14164A7-18BF-503C-21D8-63BFB1377F56}"/>
              </a:ext>
            </a:extLst>
          </p:cNvPr>
          <p:cNvSpPr txBox="1"/>
          <p:nvPr/>
        </p:nvSpPr>
        <p:spPr>
          <a:xfrm>
            <a:off x="2103120" y="2681853"/>
            <a:ext cx="7985760" cy="911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buClr>
                <a:schemeClr val="accent1"/>
              </a:buClr>
              <a:buSzPts val="1920"/>
            </a:pPr>
            <a:r>
              <a:rPr lang="en-US" sz="4500" b="1" dirty="0" smtClean="0">
                <a:solidFill>
                  <a:srgbClr val="002060"/>
                </a:solidFill>
                <a:latin typeface="+mj-lt"/>
              </a:rPr>
              <a:t>Car Rental </a:t>
            </a:r>
            <a:r>
              <a:rPr lang="en-US" sz="4800" b="1" dirty="0" smtClean="0">
                <a:solidFill>
                  <a:srgbClr val="002060"/>
                </a:solidFill>
                <a:latin typeface="+mj-lt"/>
              </a:rPr>
              <a:t>Service</a:t>
            </a:r>
            <a:endParaRPr lang="en-US" sz="4800" b="1" dirty="0">
              <a:solidFill>
                <a:srgbClr val="002060"/>
              </a:solidFill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6C2E1A0-2549-CA89-E994-8BC18AA39534}"/>
              </a:ext>
            </a:extLst>
          </p:cNvPr>
          <p:cNvSpPr txBox="1"/>
          <p:nvPr/>
        </p:nvSpPr>
        <p:spPr>
          <a:xfrm>
            <a:off x="1255594" y="4722978"/>
            <a:ext cx="182519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+mj-lt"/>
              </a:rPr>
              <a:t>Presented by: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1AF787C-5078-D0F9-AEB7-1D379DF0F28E}"/>
              </a:ext>
            </a:extLst>
          </p:cNvPr>
          <p:cNvSpPr txBox="1"/>
          <p:nvPr/>
        </p:nvSpPr>
        <p:spPr>
          <a:xfrm>
            <a:off x="1270914" y="5065673"/>
            <a:ext cx="1976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spcBef>
                <a:spcPts val="0"/>
              </a:spcBef>
            </a:pPr>
            <a:r>
              <a:rPr lang="en-US" sz="1400" dirty="0" smtClean="0">
                <a:solidFill>
                  <a:schemeClr val="tx1"/>
                </a:solidFill>
                <a:latin typeface="+mj-lt"/>
              </a:rPr>
              <a:t>Vaishnavi Alur</a:t>
            </a:r>
            <a:endParaRPr lang="en-US" sz="1400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6A188C61-59EA-C293-BA1B-F324B327F9DD}"/>
              </a:ext>
            </a:extLst>
          </p:cNvPr>
          <p:cNvCxnSpPr/>
          <p:nvPr/>
        </p:nvCxnSpPr>
        <p:spPr>
          <a:xfrm>
            <a:off x="2735173" y="4962733"/>
            <a:ext cx="0" cy="46907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0"/>
          <p:cNvSpPr txBox="1">
            <a:spLocks noGrp="1"/>
          </p:cNvSpPr>
          <p:nvPr>
            <p:ph type="title"/>
          </p:nvPr>
        </p:nvSpPr>
        <p:spPr>
          <a:xfrm>
            <a:off x="3333150" y="2952749"/>
            <a:ext cx="5525700" cy="9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rebuchet MS"/>
              <a:buNone/>
            </a:pPr>
            <a:r>
              <a:rPr lang="en-US" sz="3500">
                <a:solidFill>
                  <a:srgbClr val="000000"/>
                </a:solidFill>
              </a:rPr>
              <a:t>THANK YOU</a:t>
            </a:r>
          </a:p>
        </p:txBody>
      </p:sp>
      <p:pic>
        <p:nvPicPr>
          <p:cNvPr id="351" name="Google Shape;351;p40"/>
          <p:cNvPicPr preferRelativeResize="0"/>
          <p:nvPr/>
        </p:nvPicPr>
        <p:blipFill rotWithShape="1">
          <a:blip r:embed="rId3">
            <a:alphaModFix/>
          </a:blip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764990B4-0F4F-8495-9D9A-DC3B14FEB47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3855" y="622333"/>
            <a:ext cx="1711025" cy="444467"/>
          </a:xfrm>
          <a:prstGeom prst="rect">
            <a:avLst/>
          </a:prstGeom>
        </p:spPr>
        <p:txBody>
          <a:bodyPr/>
          <a:lstStyle/>
          <a:p>
            <a:r>
              <a:rPr lang="en-US" sz="2000" b="1">
                <a:solidFill>
                  <a:srgbClr val="002060"/>
                </a:solidFill>
              </a:rPr>
              <a:t> Agenda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F9C0DCE6-B284-4CF6-B240-E28D82848D11}"/>
              </a:ext>
            </a:extLst>
          </p:cNvPr>
          <p:cNvSpPr txBox="1"/>
          <p:nvPr/>
        </p:nvSpPr>
        <p:spPr>
          <a:xfrm>
            <a:off x="556260" y="1191260"/>
            <a:ext cx="6621780" cy="270843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spcAft>
                <a:spcPts val="600"/>
              </a:spcAft>
              <a:buAutoNum type="arabicPeriod"/>
            </a:pPr>
            <a:r>
              <a:rPr lang="en-US" sz="2000" dirty="0" smtClean="0">
                <a:latin typeface="+mj-lt"/>
              </a:rPr>
              <a:t>Problem Statement</a:t>
            </a: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en-US" sz="2000" dirty="0" smtClean="0">
                <a:latin typeface="+mj-lt"/>
              </a:rPr>
              <a:t>Project  Overview</a:t>
            </a: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en-US" sz="2000" dirty="0" smtClean="0">
                <a:latin typeface="+mj-lt"/>
              </a:rPr>
              <a:t>Your solution and it’s value proposition</a:t>
            </a: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en-US" sz="2000" dirty="0" smtClean="0">
                <a:latin typeface="+mj-lt"/>
              </a:rPr>
              <a:t>The wow in your solution</a:t>
            </a: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en-US" sz="2000" dirty="0" smtClean="0">
                <a:latin typeface="+mj-lt"/>
              </a:rPr>
              <a:t>Who are the end users</a:t>
            </a: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en-US" sz="2000" dirty="0" smtClean="0">
                <a:latin typeface="+mj-lt"/>
              </a:rPr>
              <a:t>The real words use cases</a:t>
            </a:r>
          </a:p>
          <a:p>
            <a:pPr marL="342900" indent="-342900">
              <a:spcAft>
                <a:spcPts val="600"/>
              </a:spcAft>
              <a:buAutoNum type="arabicPeriod"/>
            </a:pPr>
            <a:r>
              <a:rPr lang="en-US" sz="2000" dirty="0" smtClean="0">
                <a:latin typeface="+mj-lt"/>
              </a:rPr>
              <a:t>Learning  outcome</a:t>
            </a:r>
          </a:p>
        </p:txBody>
      </p:sp>
      <mc:AlternateContent xmlns:mc="http://schemas.openxmlformats.org/markup-compatibility/2006">
        <mc:Choice xmlns:p14="http://schemas.microsoft.com/office/powerpoint/2010/main" xmlns="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F859270-3236-FECD-54DD-EB455034B195}"/>
                  </a:ext>
                </a:extLst>
              </p14:cNvPr>
              <p14:cNvContentPartPr/>
              <p14:nvPr/>
            </p14:nvContentPartPr>
            <p14:xfrm>
              <a:off x="574975" y="6309933"/>
              <a:ext cx="2294553" cy="364584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xmlns="" id="{2F859270-3236-FECD-54DD-EB455034B19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979" y="6291955"/>
                <a:ext cx="2330186" cy="400179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Picture 2">
            <a:extLst>
              <a:ext uri="{FF2B5EF4-FFF2-40B4-BE49-F238E27FC236}">
                <a16:creationId xmlns:a16="http://schemas.microsoft.com/office/drawing/2014/main" xmlns="" id="{378CACB4-9592-D650-5841-C02F52EA6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5842000" y="2253932"/>
            <a:ext cx="5689600" cy="2383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601027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764990B4-0F4F-8495-9D9A-DC3B14FEB47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44495" y="622333"/>
            <a:ext cx="3072465" cy="444467"/>
          </a:xfrm>
          <a:prstGeom prst="rect">
            <a:avLst/>
          </a:prstGeom>
        </p:spPr>
        <p:txBody>
          <a:bodyPr/>
          <a:lstStyle/>
          <a:p>
            <a:r>
              <a:rPr lang="en-US" sz="2000" b="1">
                <a:solidFill>
                  <a:srgbClr val="002060"/>
                </a:solidFill>
              </a:rPr>
              <a:t>Problem Statement</a:t>
            </a:r>
          </a:p>
        </p:txBody>
      </p:sp>
      <mc:AlternateContent xmlns:mc="http://schemas.openxmlformats.org/markup-compatibility/2006">
        <mc:Choice xmlns:p14="http://schemas.microsoft.com/office/powerpoint/2010/main" xmlns="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F859270-3236-FECD-54DD-EB455034B195}"/>
                  </a:ext>
                </a:extLst>
              </p14:cNvPr>
              <p14:cNvContentPartPr/>
              <p14:nvPr/>
            </p14:nvContentPartPr>
            <p14:xfrm>
              <a:off x="574975" y="6309933"/>
              <a:ext cx="2294553" cy="364584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xmlns="" id="{2F859270-3236-FECD-54DD-EB455034B19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979" y="6291955"/>
                <a:ext cx="2330186" cy="400179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Picture 1" descr="A person standing next to a white board&#10;&#10;Description automatically generated">
            <a:extLst>
              <a:ext uri="{FF2B5EF4-FFF2-40B4-BE49-F238E27FC236}">
                <a16:creationId xmlns:a16="http://schemas.microsoft.com/office/drawing/2014/main" xmlns="" id="{18D8FD80-3E83-B70A-A86D-AB6B9E31C2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7600" y="3078437"/>
            <a:ext cx="4880700" cy="24911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F9C0DCE6-B284-4CF6-B240-E28D82848D11}"/>
              </a:ext>
            </a:extLst>
          </p:cNvPr>
          <p:cNvSpPr txBox="1"/>
          <p:nvPr/>
        </p:nvSpPr>
        <p:spPr>
          <a:xfrm>
            <a:off x="556260" y="1191260"/>
            <a:ext cx="10896600" cy="17081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Managing and keeping all the booking data is a very tedious task and very difficult.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Especially when customer change the pricing or offer any deals.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Customers demand quick, convenient, and reliable solutions for their car rental needs.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/>
              <a:t>Solutions are found through the website to overcome challenges and provide good solutions to customers.</a:t>
            </a:r>
            <a:endParaRPr lang="en-US" sz="1800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86621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764990B4-0F4F-8495-9D9A-DC3B14FEB47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44495" y="622333"/>
            <a:ext cx="3072465" cy="444467"/>
          </a:xfrm>
          <a:prstGeom prst="rect">
            <a:avLst/>
          </a:prstGeom>
        </p:spPr>
        <p:txBody>
          <a:bodyPr/>
          <a:lstStyle/>
          <a:p>
            <a:r>
              <a:rPr lang="en-US" sz="2000" b="1" dirty="0">
                <a:solidFill>
                  <a:srgbClr val="002060"/>
                </a:solidFill>
              </a:rPr>
              <a:t>Project Overview</a:t>
            </a:r>
          </a:p>
        </p:txBody>
      </p:sp>
      <mc:AlternateContent xmlns:mc="http://schemas.openxmlformats.org/markup-compatibility/2006">
        <mc:Choice xmlns:p14="http://schemas.microsoft.com/office/powerpoint/2010/main" xmlns="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F859270-3236-FECD-54DD-EB455034B195}"/>
                  </a:ext>
                </a:extLst>
              </p14:cNvPr>
              <p14:cNvContentPartPr/>
              <p14:nvPr/>
            </p14:nvContentPartPr>
            <p14:xfrm>
              <a:off x="574975" y="6309933"/>
              <a:ext cx="2294553" cy="364584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xmlns="" id="{2F859270-3236-FECD-54DD-EB455034B19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979" y="6291955"/>
                <a:ext cx="2330186" cy="400179"/>
              </a:xfrm>
              <a:prstGeom prst="rect">
                <a:avLst/>
              </a:prstGeom>
            </p:spPr>
          </p:pic>
        </mc:Fallback>
      </mc:AlternateContent>
      <p:sp>
        <p:nvSpPr>
          <p:cNvPr id="8" name="Rectangle 7"/>
          <p:cNvSpPr/>
          <p:nvPr/>
        </p:nvSpPr>
        <p:spPr>
          <a:xfrm>
            <a:off x="436880" y="1330960"/>
            <a:ext cx="10698480" cy="27084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spcAft>
                <a:spcPts val="600"/>
              </a:spcAft>
              <a:buFont typeface="+mj-lt"/>
              <a:buAutoNum type="arabicPeriod"/>
            </a:pPr>
            <a:r>
              <a:rPr lang="en-US" sz="2000" dirty="0" smtClean="0"/>
              <a:t>The car rental website project aims to create an intuitive online platform for users to browse, select, and book rental vehicles. </a:t>
            </a:r>
            <a:endParaRPr lang="en-US" sz="2000" dirty="0" smtClean="0"/>
          </a:p>
          <a:p>
            <a:pPr marL="457200" indent="-457200" algn="just">
              <a:spcAft>
                <a:spcPts val="600"/>
              </a:spcAft>
              <a:buFont typeface="+mj-lt"/>
              <a:buAutoNum type="arabicPeriod"/>
            </a:pPr>
            <a:r>
              <a:rPr lang="en-US" sz="2000" dirty="0" smtClean="0"/>
              <a:t>The </a:t>
            </a:r>
            <a:r>
              <a:rPr lang="en-US" sz="2000" dirty="0" smtClean="0"/>
              <a:t>website will feature a diverse fleet, real-time availability updates, and secure payment options. Users can filter cars by type, price, and location, with detailed descriptions and images. </a:t>
            </a:r>
            <a:endParaRPr lang="en-US" sz="2000" dirty="0" smtClean="0"/>
          </a:p>
          <a:p>
            <a:pPr marL="457200" indent="-457200" algn="just">
              <a:spcAft>
                <a:spcPts val="600"/>
              </a:spcAft>
              <a:buFont typeface="+mj-lt"/>
              <a:buAutoNum type="arabicPeriod"/>
            </a:pPr>
            <a:r>
              <a:rPr lang="en-US" sz="2000" dirty="0" smtClean="0"/>
              <a:t>The </a:t>
            </a:r>
            <a:r>
              <a:rPr lang="en-US" sz="2000" dirty="0" smtClean="0"/>
              <a:t>platform will include user accounts for booking management and loyalty rewards. Comprehensive customer support and feedback mechanisms will ensure a seamless rental experience.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xmlns="" val="1516658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764990B4-0F4F-8495-9D9A-DC3B14FEB47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54655" y="152401"/>
            <a:ext cx="8944945" cy="528319"/>
          </a:xfrm>
          <a:prstGeom prst="rect">
            <a:avLst/>
          </a:prstGeom>
        </p:spPr>
        <p:txBody>
          <a:bodyPr/>
          <a:lstStyle/>
          <a:p>
            <a:r>
              <a:rPr lang="en-US" sz="2000" b="1" dirty="0">
                <a:solidFill>
                  <a:srgbClr val="002060"/>
                </a:solidFill>
              </a:rPr>
              <a:t>Your Solution and Its Value Proposition</a:t>
            </a:r>
          </a:p>
        </p:txBody>
      </p:sp>
      <mc:AlternateContent xmlns:mc="http://schemas.openxmlformats.org/markup-compatibility/2006">
        <mc:Choice xmlns:p14="http://schemas.microsoft.com/office/powerpoint/2010/main" xmlns="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F859270-3236-FECD-54DD-EB455034B195}"/>
                  </a:ext>
                </a:extLst>
              </p14:cNvPr>
              <p14:cNvContentPartPr/>
              <p14:nvPr/>
            </p14:nvContentPartPr>
            <p14:xfrm>
              <a:off x="574975" y="6309933"/>
              <a:ext cx="2294553" cy="364584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xmlns="" id="{2F859270-3236-FECD-54DD-EB455034B19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979" y="6291955"/>
                <a:ext cx="2330186" cy="400179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 descr="A person standing next to a white board&#10;&#10;Description automatically generated">
            <a:extLst>
              <a:ext uri="{FF2B5EF4-FFF2-40B4-BE49-F238E27FC236}">
                <a16:creationId xmlns:a16="http://schemas.microsoft.com/office/drawing/2014/main" xmlns="" id="{18D8FD80-3E83-B70A-A86D-AB6B9E31C2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080" y="721360"/>
            <a:ext cx="11854289" cy="5431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30049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764990B4-0F4F-8495-9D9A-DC3B14FEB47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54655" y="622333"/>
            <a:ext cx="8203265" cy="444467"/>
          </a:xfrm>
          <a:prstGeom prst="rect">
            <a:avLst/>
          </a:prstGeom>
        </p:spPr>
        <p:txBody>
          <a:bodyPr/>
          <a:lstStyle/>
          <a:p>
            <a:r>
              <a:rPr lang="en-US" sz="2000" b="1">
                <a:solidFill>
                  <a:srgbClr val="002060"/>
                </a:solidFill>
              </a:rPr>
              <a:t>The Wow in Your Solution</a:t>
            </a:r>
          </a:p>
        </p:txBody>
      </p:sp>
      <mc:AlternateContent xmlns:mc="http://schemas.openxmlformats.org/markup-compatibility/2006">
        <mc:Choice xmlns:p14="http://schemas.microsoft.com/office/powerpoint/2010/main" xmlns="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F859270-3236-FECD-54DD-EB455034B195}"/>
                  </a:ext>
                </a:extLst>
              </p14:cNvPr>
              <p14:cNvContentPartPr/>
              <p14:nvPr/>
            </p14:nvContentPartPr>
            <p14:xfrm>
              <a:off x="574975" y="6309933"/>
              <a:ext cx="2294553" cy="364584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xmlns="" id="{2F859270-3236-FECD-54DD-EB455034B19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979" y="6291955"/>
                <a:ext cx="2330186" cy="400179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5" descr="A blue line icon with text&#10;&#10;Description automatically generated">
            <a:extLst>
              <a:ext uri="{FF2B5EF4-FFF2-40B4-BE49-F238E27FC236}">
                <a16:creationId xmlns:a16="http://schemas.microsoft.com/office/drawing/2014/main" xmlns="" id="{4DA972B0-C9F5-9364-FABB-A1A63FB8E2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8957" y="2119075"/>
            <a:ext cx="5412789" cy="27374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AAD995F-B0E1-2A9D-8836-B2E33F63B630}"/>
              </a:ext>
            </a:extLst>
          </p:cNvPr>
          <p:cNvSpPr txBox="1"/>
          <p:nvPr/>
        </p:nvSpPr>
        <p:spPr>
          <a:xfrm>
            <a:off x="739140" y="1242060"/>
            <a:ext cx="10896600" cy="213904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Sleek and intuitive design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Personalized user experience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Advanced search and filtering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Eco- friendly options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Mobile app integration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Real-time support</a:t>
            </a:r>
          </a:p>
        </p:txBody>
      </p:sp>
    </p:spTree>
    <p:extLst>
      <p:ext uri="{BB962C8B-B14F-4D97-AF65-F5344CB8AC3E}">
        <p14:creationId xmlns:p14="http://schemas.microsoft.com/office/powerpoint/2010/main" xmlns="" val="1765734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764990B4-0F4F-8495-9D9A-DC3B14FEB47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54655" y="622333"/>
            <a:ext cx="4372945" cy="444467"/>
          </a:xfrm>
          <a:prstGeom prst="rect">
            <a:avLst/>
          </a:prstGeom>
        </p:spPr>
        <p:txBody>
          <a:bodyPr/>
          <a:lstStyle/>
          <a:p>
            <a:r>
              <a:rPr lang="en-US" sz="2000" b="1">
                <a:solidFill>
                  <a:srgbClr val="002060"/>
                </a:solidFill>
              </a:rPr>
              <a:t>Who are the End Users?</a:t>
            </a:r>
          </a:p>
        </p:txBody>
      </p:sp>
      <mc:AlternateContent xmlns:mc="http://schemas.openxmlformats.org/markup-compatibility/2006">
        <mc:Choice xmlns:p14="http://schemas.microsoft.com/office/powerpoint/2010/main" xmlns="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F859270-3236-FECD-54DD-EB455034B195}"/>
                  </a:ext>
                </a:extLst>
              </p14:cNvPr>
              <p14:cNvContentPartPr/>
              <p14:nvPr/>
            </p14:nvContentPartPr>
            <p14:xfrm>
              <a:off x="574975" y="6309933"/>
              <a:ext cx="2294553" cy="364584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xmlns="" id="{2F859270-3236-FECD-54DD-EB455034B19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979" y="6291955"/>
                <a:ext cx="2330186" cy="400179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A73B9AF3-B092-79E6-A15A-6BB44CB08A17}"/>
              </a:ext>
            </a:extLst>
          </p:cNvPr>
          <p:cNvSpPr txBox="1"/>
          <p:nvPr/>
        </p:nvSpPr>
        <p:spPr>
          <a:xfrm>
            <a:off x="556260" y="1191260"/>
            <a:ext cx="5539740" cy="213904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Individual Customers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Corporate Clients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Car  rental operator and administrators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Support and development teams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Marketing sales teams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+mj-lt"/>
              </a:rPr>
              <a:t>Third-party service providers</a:t>
            </a:r>
            <a:endParaRPr lang="en-US" sz="1800" dirty="0">
              <a:latin typeface="+mj-lt"/>
            </a:endParaRPr>
          </a:p>
        </p:txBody>
      </p:sp>
      <p:pic>
        <p:nvPicPr>
          <p:cNvPr id="2" name="Picture 1" descr="A person holding a box&#10;&#10;Description automatically generated">
            <a:extLst>
              <a:ext uri="{FF2B5EF4-FFF2-40B4-BE49-F238E27FC236}">
                <a16:creationId xmlns:a16="http://schemas.microsoft.com/office/drawing/2014/main" xmlns="" id="{551B0D52-B52F-767C-691F-43DDC17FF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6489" y="2197537"/>
            <a:ext cx="4105716" cy="212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204173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764990B4-0F4F-8495-9D9A-DC3B14FEB47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54655" y="622333"/>
            <a:ext cx="4372945" cy="444467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000" b="1">
                <a:solidFill>
                  <a:srgbClr val="002060"/>
                </a:solidFill>
              </a:rPr>
              <a:t>Real world use cases</a:t>
            </a:r>
          </a:p>
        </p:txBody>
      </p:sp>
      <mc:AlternateContent xmlns:mc="http://schemas.openxmlformats.org/markup-compatibility/2006">
        <mc:Choice xmlns:p14="http://schemas.microsoft.com/office/powerpoint/2010/main" xmlns="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F859270-3236-FECD-54DD-EB455034B195}"/>
                  </a:ext>
                </a:extLst>
              </p14:cNvPr>
              <p14:cNvContentPartPr/>
              <p14:nvPr/>
            </p14:nvContentPartPr>
            <p14:xfrm>
              <a:off x="574975" y="6309933"/>
              <a:ext cx="2294553" cy="364584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xmlns="" id="{2F859270-3236-FECD-54DD-EB455034B19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979" y="6291955"/>
                <a:ext cx="2330186" cy="400179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A73B9AF3-B092-79E6-A15A-6BB44CB08A17}"/>
              </a:ext>
            </a:extLst>
          </p:cNvPr>
          <p:cNvSpPr txBox="1"/>
          <p:nvPr/>
        </p:nvSpPr>
        <p:spPr>
          <a:xfrm>
            <a:off x="556260" y="1191260"/>
            <a:ext cx="5539740" cy="17851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800" dirty="0" smtClean="0">
                <a:latin typeface="+mj-lt"/>
              </a:rPr>
              <a:t>Travel planning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800" dirty="0" smtClean="0">
                <a:latin typeface="+mj-lt"/>
              </a:rPr>
              <a:t>Business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800" dirty="0" smtClean="0">
                <a:latin typeface="+mj-lt"/>
              </a:rPr>
              <a:t>Daily commuting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800" dirty="0" smtClean="0">
                <a:latin typeface="+mj-lt"/>
              </a:rPr>
              <a:t>Special events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800" dirty="0" smtClean="0">
                <a:latin typeface="+mj-lt"/>
              </a:rPr>
              <a:t>Emergency situation</a:t>
            </a:r>
            <a:endParaRPr lang="en-US" sz="1800" dirty="0">
              <a:latin typeface="+mj-lt"/>
            </a:endParaRPr>
          </a:p>
        </p:txBody>
      </p:sp>
      <p:pic>
        <p:nvPicPr>
          <p:cNvPr id="2" name="Picture 1" descr="A person holding a box&#10;&#10;Description automatically generated">
            <a:extLst>
              <a:ext uri="{FF2B5EF4-FFF2-40B4-BE49-F238E27FC236}">
                <a16:creationId xmlns:a16="http://schemas.microsoft.com/office/drawing/2014/main" xmlns="" id="{551B0D52-B52F-767C-691F-43DDC17FF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5209" y="1894881"/>
            <a:ext cx="4105716" cy="216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22123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764990B4-0F4F-8495-9D9A-DC3B14FEB47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54655" y="622333"/>
            <a:ext cx="4118945" cy="444467"/>
          </a:xfrm>
          <a:prstGeom prst="rect">
            <a:avLst/>
          </a:prstGeom>
        </p:spPr>
        <p:txBody>
          <a:bodyPr/>
          <a:lstStyle/>
          <a:p>
            <a:r>
              <a:rPr lang="en-US" sz="2000" b="1">
                <a:solidFill>
                  <a:srgbClr val="002060"/>
                </a:solidFill>
              </a:rPr>
              <a:t>Learning Outcome </a:t>
            </a:r>
          </a:p>
        </p:txBody>
      </p:sp>
      <mc:AlternateContent xmlns:mc="http://schemas.openxmlformats.org/markup-compatibility/2006">
        <mc:Choice xmlns:p14="http://schemas.microsoft.com/office/powerpoint/2010/main" xmlns="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F859270-3236-FECD-54DD-EB455034B195}"/>
                  </a:ext>
                </a:extLst>
              </p14:cNvPr>
              <p14:cNvContentPartPr/>
              <p14:nvPr/>
            </p14:nvContentPartPr>
            <p14:xfrm>
              <a:off x="574975" y="6309933"/>
              <a:ext cx="2294553" cy="364584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xmlns="" id="{2F859270-3236-FECD-54DD-EB455034B19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979" y="6291955"/>
                <a:ext cx="2330186" cy="400179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5C30CB3E-ED27-02C0-4280-27B7768607B4}"/>
              </a:ext>
            </a:extLst>
          </p:cNvPr>
          <p:cNvSpPr txBox="1"/>
          <p:nvPr/>
        </p:nvSpPr>
        <p:spPr>
          <a:xfrm>
            <a:off x="556260" y="1191260"/>
            <a:ext cx="10896600" cy="17851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smtClean="0">
                <a:latin typeface="+mj-lt"/>
              </a:rPr>
              <a:t>Vestibulum eget dui vel mi volutpat tristique.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smtClean="0">
                <a:latin typeface="+mj-lt"/>
              </a:rPr>
              <a:t>Aenean sit amet est ultricies, sodales mauris quis, interdum mi.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smtClean="0">
                <a:latin typeface="+mj-lt"/>
              </a:rPr>
              <a:t>Quisque consequat nisl ut lorem molestie suscipit.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smtClean="0">
                <a:latin typeface="+mj-lt"/>
              </a:rPr>
              <a:t>Nunc vitae turpis accumsan, scelerisque metus id, consequat mi.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smtClean="0">
                <a:latin typeface="+mj-lt"/>
              </a:rPr>
              <a:t>Vestibulum sit amet mi non erat faucibus faucibus.</a:t>
            </a:r>
            <a:endParaRPr lang="en-US" sz="1800" dirty="0">
              <a:latin typeface="+mj-lt"/>
            </a:endParaRPr>
          </a:p>
        </p:txBody>
      </p:sp>
      <p:pic>
        <p:nvPicPr>
          <p:cNvPr id="5" name="Picture 4" descr="A person holding a box&#10;&#10;Description automatically generated">
            <a:extLst>
              <a:ext uri="{FF2B5EF4-FFF2-40B4-BE49-F238E27FC236}">
                <a16:creationId xmlns:a16="http://schemas.microsoft.com/office/drawing/2014/main" xmlns="" id="{551B0D52-B52F-767C-691F-43DDC17FF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0489" y="3072925"/>
            <a:ext cx="4105716" cy="230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2996367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549</TotalTime>
  <Words>304</Words>
  <Application>Microsoft Office PowerPoint</Application>
  <PresentationFormat>Custom</PresentationFormat>
  <Paragraphs>48</Paragraphs>
  <Slides>10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Facet</vt:lpstr>
      <vt:lpstr>Slide 1</vt:lpstr>
      <vt:lpstr> Agenda</vt:lpstr>
      <vt:lpstr>Problem Statement</vt:lpstr>
      <vt:lpstr>Project Overview</vt:lpstr>
      <vt:lpstr>Your Solution and Its Value Proposition</vt:lpstr>
      <vt:lpstr>The Wow in Your Solution</vt:lpstr>
      <vt:lpstr>Who are the End Users?</vt:lpstr>
      <vt:lpstr>Real world use cases</vt:lpstr>
      <vt:lpstr>Learning Outcome </vt:lpstr>
      <vt:lpstr>THANK 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VOIS_Camp_Team N0.22</dc:title>
  <dc:creator>Siddharth Jain</dc:creator>
  <cp:lastModifiedBy>Vaishnavi Alur</cp:lastModifiedBy>
  <cp:revision>45</cp:revision>
  <dcterms:modified xsi:type="dcterms:W3CDTF">2024-06-05T16:21:34Z</dcterms:modified>
</cp:coreProperties>
</file>

<file path=docProps/thumbnail.jpeg>
</file>